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handoutMasterIdLst>
    <p:handoutMasterId r:id="rId28"/>
  </p:handoutMasterIdLst>
  <p:sldIdLst>
    <p:sldId id="256" r:id="rId5"/>
    <p:sldId id="2147376601" r:id="rId6"/>
    <p:sldId id="2147376602" r:id="rId7"/>
    <p:sldId id="2147376594" r:id="rId8"/>
    <p:sldId id="2147376596" r:id="rId9"/>
    <p:sldId id="2147376604" r:id="rId10"/>
    <p:sldId id="2147376605" r:id="rId11"/>
    <p:sldId id="2147376606" r:id="rId12"/>
    <p:sldId id="2147375992" r:id="rId13"/>
    <p:sldId id="2147376607" r:id="rId14"/>
    <p:sldId id="2147376608" r:id="rId15"/>
    <p:sldId id="2147376599" r:id="rId16"/>
    <p:sldId id="2147376609" r:id="rId17"/>
    <p:sldId id="2147376595" r:id="rId18"/>
    <p:sldId id="2147376610" r:id="rId19"/>
    <p:sldId id="2147376611" r:id="rId20"/>
    <p:sldId id="2147376612" r:id="rId21"/>
    <p:sldId id="2147376597" r:id="rId22"/>
    <p:sldId id="2147376613" r:id="rId23"/>
    <p:sldId id="2147376614" r:id="rId24"/>
    <p:sldId id="2147376603" r:id="rId25"/>
    <p:sldId id="265" r:id="rId26"/>
  </p:sldIdLst>
  <p:sldSz cx="9144000" cy="5143500" type="screen16x9"/>
  <p:notesSz cx="6735763" cy="9866313"/>
  <p:defaultTex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003C"/>
    <a:srgbClr val="404040"/>
    <a:srgbClr val="E1E1E1"/>
    <a:srgbClr val="8C8C8C"/>
    <a:srgbClr val="646464"/>
    <a:srgbClr val="145A3C"/>
    <a:srgbClr val="135F71"/>
    <a:srgbClr val="BEE1D2"/>
    <a:srgbClr val="BBDFE3"/>
    <a:srgbClr val="5AB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61000-381F-4427-9718-C322750AFC4E}" v="8" dt="2024-09-06T03:14:35.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54" autoAdjust="0"/>
    <p:restoredTop sz="73469" autoAdjust="0"/>
  </p:normalViewPr>
  <p:slideViewPr>
    <p:cSldViewPr snapToGrid="0" snapToObjects="1">
      <p:cViewPr>
        <p:scale>
          <a:sx n="75" d="100"/>
          <a:sy n="75" d="100"/>
        </p:scale>
        <p:origin x="2179"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57" d="100"/>
          <a:sy n="57" d="100"/>
        </p:scale>
        <p:origin x="2580"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賴 銘祥(lai minghsiang)/ADT/經企・革新・PEGAS@s" userId="b5d9adcc-df4e-4f23-b752-f14877e7bec2" providerId="ADAL" clId="{580901FD-9D18-471B-90AA-20050C75F335}"/>
    <pc:docChg chg="undo custSel addSld delSld modSld sldOrd">
      <pc:chgData name="賴 銘祥(lai minghsiang)/ADT/經企・革新・PEGAS@s" userId="b5d9adcc-df4e-4f23-b752-f14877e7bec2" providerId="ADAL" clId="{580901FD-9D18-471B-90AA-20050C75F335}" dt="2024-09-06T08:30:33.891" v="9545" actId="20577"/>
      <pc:docMkLst>
        <pc:docMk/>
      </pc:docMkLst>
      <pc:sldChg chg="del">
        <pc:chgData name="賴 銘祥(lai minghsiang)/ADT/經企・革新・PEGAS@s" userId="b5d9adcc-df4e-4f23-b752-f14877e7bec2" providerId="ADAL" clId="{580901FD-9D18-471B-90AA-20050C75F335}" dt="2024-09-06T03:45:57.328" v="1201" actId="47"/>
        <pc:sldMkLst>
          <pc:docMk/>
          <pc:sldMk cId="995999588" sldId="257"/>
        </pc:sldMkLst>
      </pc:sldChg>
      <pc:sldChg chg="delSp mod ord">
        <pc:chgData name="賴 銘祥(lai minghsiang)/ADT/經企・革新・PEGAS@s" userId="b5d9adcc-df4e-4f23-b752-f14877e7bec2" providerId="ADAL" clId="{580901FD-9D18-471B-90AA-20050C75F335}" dt="2024-09-06T08:19:52.291" v="8870"/>
        <pc:sldMkLst>
          <pc:docMk/>
          <pc:sldMk cId="3284739909" sldId="265"/>
        </pc:sldMkLst>
        <pc:spChg chg="del">
          <ac:chgData name="賴 銘祥(lai minghsiang)/ADT/經企・革新・PEGAS@s" userId="b5d9adcc-df4e-4f23-b752-f14877e7bec2" providerId="ADAL" clId="{580901FD-9D18-471B-90AA-20050C75F335}" dt="2024-09-06T07:54:55.090" v="8011" actId="478"/>
          <ac:spMkLst>
            <pc:docMk/>
            <pc:sldMk cId="3284739909" sldId="265"/>
            <ac:spMk id="79" creationId="{7D09B449-B8DE-0824-A929-FB6FF3BC7EBB}"/>
          </ac:spMkLst>
        </pc:spChg>
      </pc:sldChg>
      <pc:sldChg chg="addSp delSp modSp mod modNotesTx">
        <pc:chgData name="賴 銘祥(lai minghsiang)/ADT/經企・革新・PEGAS@s" userId="b5d9adcc-df4e-4f23-b752-f14877e7bec2" providerId="ADAL" clId="{580901FD-9D18-471B-90AA-20050C75F335}" dt="2024-09-06T06:05:48.783" v="4680" actId="20577"/>
        <pc:sldMkLst>
          <pc:docMk/>
          <pc:sldMk cId="1160731665" sldId="2147375992"/>
        </pc:sldMkLst>
        <pc:spChg chg="del">
          <ac:chgData name="賴 銘祥(lai minghsiang)/ADT/經企・革新・PEGAS@s" userId="b5d9adcc-df4e-4f23-b752-f14877e7bec2" providerId="ADAL" clId="{580901FD-9D18-471B-90AA-20050C75F335}" dt="2024-09-06T05:46:28.409" v="3734" actId="478"/>
          <ac:spMkLst>
            <pc:docMk/>
            <pc:sldMk cId="1160731665" sldId="2147375992"/>
            <ac:spMk id="2" creationId="{BB38953C-790D-4D4D-DF20-A845A06370A6}"/>
          </ac:spMkLst>
        </pc:spChg>
        <pc:spChg chg="add mod">
          <ac:chgData name="賴 銘祥(lai minghsiang)/ADT/經企・革新・PEGAS@s" userId="b5d9adcc-df4e-4f23-b752-f14877e7bec2" providerId="ADAL" clId="{580901FD-9D18-471B-90AA-20050C75F335}" dt="2024-09-06T06:05:48.783" v="4680" actId="20577"/>
          <ac:spMkLst>
            <pc:docMk/>
            <pc:sldMk cId="1160731665" sldId="2147375992"/>
            <ac:spMk id="10" creationId="{66D8D23D-E37B-B56B-8154-C927E1E0C76A}"/>
          </ac:spMkLst>
        </pc:spChg>
        <pc:spChg chg="add mod">
          <ac:chgData name="賴 銘祥(lai minghsiang)/ADT/經企・革新・PEGAS@s" userId="b5d9adcc-df4e-4f23-b752-f14877e7bec2" providerId="ADAL" clId="{580901FD-9D18-471B-90AA-20050C75F335}" dt="2024-09-06T05:57:00.219" v="4269" actId="20577"/>
          <ac:spMkLst>
            <pc:docMk/>
            <pc:sldMk cId="1160731665" sldId="2147375992"/>
            <ac:spMk id="11" creationId="{005947AE-36FF-09C5-CD17-5AE15F3B593B}"/>
          </ac:spMkLst>
        </pc:spChg>
        <pc:spChg chg="add del mod">
          <ac:chgData name="賴 銘祥(lai minghsiang)/ADT/經企・革新・PEGAS@s" userId="b5d9adcc-df4e-4f23-b752-f14877e7bec2" providerId="ADAL" clId="{580901FD-9D18-471B-90AA-20050C75F335}" dt="2024-09-06T06:03:06.178" v="4520" actId="478"/>
          <ac:spMkLst>
            <pc:docMk/>
            <pc:sldMk cId="1160731665" sldId="2147375992"/>
            <ac:spMk id="13" creationId="{AF94872E-908B-57EE-23F0-8F6614E8F10D}"/>
          </ac:spMkLst>
        </pc:spChg>
      </pc:sldChg>
      <pc:sldChg chg="addSp delSp modSp mod modNotesTx">
        <pc:chgData name="賴 銘祥(lai minghsiang)/ADT/經企・革新・PEGAS@s" userId="b5d9adcc-df4e-4f23-b752-f14877e7bec2" providerId="ADAL" clId="{580901FD-9D18-471B-90AA-20050C75F335}" dt="2024-09-06T06:16:56.460" v="5195" actId="20577"/>
        <pc:sldMkLst>
          <pc:docMk/>
          <pc:sldMk cId="826093229" sldId="2147376594"/>
        </pc:sldMkLst>
        <pc:spChg chg="mod">
          <ac:chgData name="賴 銘祥(lai minghsiang)/ADT/經企・革新・PEGAS@s" userId="b5d9adcc-df4e-4f23-b752-f14877e7bec2" providerId="ADAL" clId="{580901FD-9D18-471B-90AA-20050C75F335}" dt="2024-09-06T03:50:22.471" v="1292" actId="20577"/>
          <ac:spMkLst>
            <pc:docMk/>
            <pc:sldMk cId="826093229" sldId="2147376594"/>
            <ac:spMk id="4" creationId="{CA4173F5-603F-AD6F-344C-515C335AA521}"/>
          </ac:spMkLst>
        </pc:spChg>
        <pc:spChg chg="add del mod">
          <ac:chgData name="賴 銘祥(lai minghsiang)/ADT/經企・革新・PEGAS@s" userId="b5d9adcc-df4e-4f23-b752-f14877e7bec2" providerId="ADAL" clId="{580901FD-9D18-471B-90AA-20050C75F335}" dt="2024-09-06T03:52:53.288" v="1490" actId="478"/>
          <ac:spMkLst>
            <pc:docMk/>
            <pc:sldMk cId="826093229" sldId="2147376594"/>
            <ac:spMk id="5" creationId="{43925123-D4EF-BD15-DE14-1C9052290E4F}"/>
          </ac:spMkLst>
        </pc:spChg>
        <pc:spChg chg="add mod">
          <ac:chgData name="賴 銘祥(lai minghsiang)/ADT/經企・革新・PEGAS@s" userId="b5d9adcc-df4e-4f23-b752-f14877e7bec2" providerId="ADAL" clId="{580901FD-9D18-471B-90AA-20050C75F335}" dt="2024-09-06T06:16:56.460" v="5195" actId="20577"/>
          <ac:spMkLst>
            <pc:docMk/>
            <pc:sldMk cId="826093229" sldId="2147376594"/>
            <ac:spMk id="23" creationId="{BD6F4199-A695-AAEF-ED6B-AECBEA30722C}"/>
          </ac:spMkLst>
        </pc:spChg>
        <pc:grpChg chg="mod">
          <ac:chgData name="賴 銘祥(lai minghsiang)/ADT/經企・革新・PEGAS@s" userId="b5d9adcc-df4e-4f23-b752-f14877e7bec2" providerId="ADAL" clId="{580901FD-9D18-471B-90AA-20050C75F335}" dt="2024-09-06T03:53:04.054" v="1491" actId="1076"/>
          <ac:grpSpMkLst>
            <pc:docMk/>
            <pc:sldMk cId="826093229" sldId="2147376594"/>
            <ac:grpSpMk id="2" creationId="{30698FE9-D6A0-AF57-91E7-EA49F6D90BEA}"/>
          </ac:grpSpMkLst>
        </pc:grpChg>
      </pc:sldChg>
      <pc:sldChg chg="delSp modSp mod modNotesTx">
        <pc:chgData name="賴 銘祥(lai minghsiang)/ADT/經企・革新・PEGAS@s" userId="b5d9adcc-df4e-4f23-b752-f14877e7bec2" providerId="ADAL" clId="{580901FD-9D18-471B-90AA-20050C75F335}" dt="2024-09-06T07:07:30.886" v="7414" actId="20577"/>
        <pc:sldMkLst>
          <pc:docMk/>
          <pc:sldMk cId="1424229005" sldId="2147376595"/>
        </pc:sldMkLst>
        <pc:spChg chg="mod">
          <ac:chgData name="賴 銘祥(lai minghsiang)/ADT/經企・革新・PEGAS@s" userId="b5d9adcc-df4e-4f23-b752-f14877e7bec2" providerId="ADAL" clId="{580901FD-9D18-471B-90AA-20050C75F335}" dt="2024-09-06T07:01:55.783" v="7303"/>
          <ac:spMkLst>
            <pc:docMk/>
            <pc:sldMk cId="1424229005" sldId="2147376595"/>
            <ac:spMk id="4" creationId="{CA4173F5-603F-AD6F-344C-515C335AA52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5" creationId="{F3661E09-24BB-287C-FBEA-DE043A427F99}"/>
          </ac:spMkLst>
        </pc:spChg>
        <pc:spChg chg="del">
          <ac:chgData name="賴 銘祥(lai minghsiang)/ADT/經企・革新・PEGAS@s" userId="b5d9adcc-df4e-4f23-b752-f14877e7bec2" providerId="ADAL" clId="{580901FD-9D18-471B-90AA-20050C75F335}" dt="2024-09-06T07:01:39.069" v="7296" actId="478"/>
          <ac:spMkLst>
            <pc:docMk/>
            <pc:sldMk cId="1424229005" sldId="2147376595"/>
            <ac:spMk id="7" creationId="{F0E645FA-9A4F-88CC-0FEF-DD7ABA77E5CA}"/>
          </ac:spMkLst>
        </pc:spChg>
        <pc:spChg chg="mod">
          <ac:chgData name="賴 銘祥(lai minghsiang)/ADT/經企・革新・PEGAS@s" userId="b5d9adcc-df4e-4f23-b752-f14877e7bec2" providerId="ADAL" clId="{580901FD-9D18-471B-90AA-20050C75F335}" dt="2024-09-06T07:01:45.249" v="7302" actId="1076"/>
          <ac:spMkLst>
            <pc:docMk/>
            <pc:sldMk cId="1424229005" sldId="2147376595"/>
            <ac:spMk id="8" creationId="{35FDEFC4-DEE3-0BEB-651C-AA86BED6F60B}"/>
          </ac:spMkLst>
        </pc:spChg>
        <pc:spChg chg="del">
          <ac:chgData name="賴 銘祥(lai minghsiang)/ADT/經企・革新・PEGAS@s" userId="b5d9adcc-df4e-4f23-b752-f14877e7bec2" providerId="ADAL" clId="{580901FD-9D18-471B-90AA-20050C75F335}" dt="2024-09-06T07:01:32.268" v="7291" actId="478"/>
          <ac:spMkLst>
            <pc:docMk/>
            <pc:sldMk cId="1424229005" sldId="2147376595"/>
            <ac:spMk id="11" creationId="{287CE19B-256B-31A1-F9DB-D404B4D6102F}"/>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2" creationId="{FFF44D2A-2198-0D47-9B8C-781FA0425097}"/>
          </ac:spMkLst>
        </pc:spChg>
        <pc:spChg chg="mod">
          <ac:chgData name="賴 銘祥(lai minghsiang)/ADT/經企・革新・PEGAS@s" userId="b5d9adcc-df4e-4f23-b752-f14877e7bec2" providerId="ADAL" clId="{580901FD-9D18-471B-90AA-20050C75F335}" dt="2024-09-06T07:01:43.836" v="7301" actId="1076"/>
          <ac:spMkLst>
            <pc:docMk/>
            <pc:sldMk cId="1424229005" sldId="2147376595"/>
            <ac:spMk id="13" creationId="{19C97032-5B83-F54F-D2B2-67EDD88100D7}"/>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6" creationId="{98B1C5EF-56BA-65AD-5AD2-B093B6E94B40}"/>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7" creationId="{578BEF6C-9DF1-81B9-4FBE-5CA0AA5E4138}"/>
          </ac:spMkLst>
        </pc:spChg>
        <pc:spChg chg="del">
          <ac:chgData name="賴 銘祥(lai minghsiang)/ADT/經企・革新・PEGAS@s" userId="b5d9adcc-df4e-4f23-b752-f14877e7bec2" providerId="ADAL" clId="{580901FD-9D18-471B-90AA-20050C75F335}" dt="2024-09-06T07:01:35.123" v="7294" actId="478"/>
          <ac:spMkLst>
            <pc:docMk/>
            <pc:sldMk cId="1424229005" sldId="2147376595"/>
            <ac:spMk id="18" creationId="{1FE0430C-6F20-8BC4-4D77-AA46F373694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9" creationId="{238CA36F-E1B0-9C0B-AE17-63B0D7DC69A8}"/>
          </ac:spMkLst>
        </pc:spChg>
        <pc:spChg chg="mod">
          <ac:chgData name="賴 銘祥(lai minghsiang)/ADT/經企・革新・PEGAS@s" userId="b5d9adcc-df4e-4f23-b752-f14877e7bec2" providerId="ADAL" clId="{580901FD-9D18-471B-90AA-20050C75F335}" dt="2024-09-06T07:01:42.708" v="7299" actId="1076"/>
          <ac:spMkLst>
            <pc:docMk/>
            <pc:sldMk cId="1424229005" sldId="2147376595"/>
            <ac:spMk id="20" creationId="{2D236AD1-74E9-617C-95CD-F98D67493E4E}"/>
          </ac:spMkLst>
        </pc:spChg>
        <pc:spChg chg="del mod">
          <ac:chgData name="賴 銘祥(lai minghsiang)/ADT/經企・革新・PEGAS@s" userId="b5d9adcc-df4e-4f23-b752-f14877e7bec2" providerId="ADAL" clId="{580901FD-9D18-471B-90AA-20050C75F335}" dt="2024-09-06T07:01:34.172" v="7293" actId="478"/>
          <ac:spMkLst>
            <pc:docMk/>
            <pc:sldMk cId="1424229005" sldId="2147376595"/>
            <ac:spMk id="21" creationId="{C8F01DE6-DEA7-505C-2573-703AA8ECDC37}"/>
          </ac:spMkLst>
        </pc:spChg>
        <pc:spChg chg="mod">
          <ac:chgData name="賴 銘祥(lai minghsiang)/ADT/經企・革新・PEGAS@s" userId="b5d9adcc-df4e-4f23-b752-f14877e7bec2" providerId="ADAL" clId="{580901FD-9D18-471B-90AA-20050C75F335}" dt="2024-09-06T07:03:25.025" v="7360" actId="1076"/>
          <ac:spMkLst>
            <pc:docMk/>
            <pc:sldMk cId="1424229005" sldId="2147376595"/>
            <ac:spMk id="24" creationId="{399BE4A2-9664-CB21-FBF0-D66A797AB686}"/>
          </ac:spMkLst>
        </pc:spChg>
        <pc:picChg chg="del">
          <ac:chgData name="賴 銘祥(lai minghsiang)/ADT/經企・革新・PEGAS@s" userId="b5d9adcc-df4e-4f23-b752-f14877e7bec2" providerId="ADAL" clId="{580901FD-9D18-471B-90AA-20050C75F335}" dt="2024-09-06T07:01:36.664" v="7295" actId="478"/>
          <ac:picMkLst>
            <pc:docMk/>
            <pc:sldMk cId="1424229005" sldId="2147376595"/>
            <ac:picMk id="2" creationId="{B97718A3-BE1D-E7DB-F8FB-38FA8620360B}"/>
          </ac:picMkLst>
        </pc:picChg>
        <pc:picChg chg="mod">
          <ac:chgData name="賴 銘祥(lai minghsiang)/ADT/經企・革新・PEGAS@s" userId="b5d9adcc-df4e-4f23-b752-f14877e7bec2" providerId="ADAL" clId="{580901FD-9D18-471B-90AA-20050C75F335}" dt="2024-09-06T07:01:41.586" v="7298" actId="1076"/>
          <ac:picMkLst>
            <pc:docMk/>
            <pc:sldMk cId="1424229005" sldId="2147376595"/>
            <ac:picMk id="3" creationId="{060C680B-701A-52A9-B968-DA313417509E}"/>
          </ac:picMkLst>
        </pc:picChg>
        <pc:picChg chg="del">
          <ac:chgData name="賴 銘祥(lai minghsiang)/ADT/經企・革新・PEGAS@s" userId="b5d9adcc-df4e-4f23-b752-f14877e7bec2" providerId="ADAL" clId="{580901FD-9D18-471B-90AA-20050C75F335}" dt="2024-09-06T07:01:33.014" v="7292" actId="478"/>
          <ac:picMkLst>
            <pc:docMk/>
            <pc:sldMk cId="1424229005" sldId="2147376595"/>
            <ac:picMk id="6" creationId="{26790C13-BDDD-8809-8D22-887A9F9961C6}"/>
          </ac:picMkLst>
        </pc:picChg>
        <pc:cxnChg chg="del">
          <ac:chgData name="賴 銘祥(lai minghsiang)/ADT/經企・革新・PEGAS@s" userId="b5d9adcc-df4e-4f23-b752-f14877e7bec2" providerId="ADAL" clId="{580901FD-9D18-471B-90AA-20050C75F335}" dt="2024-09-06T07:01:40.084" v="7297" actId="478"/>
          <ac:cxnSpMkLst>
            <pc:docMk/>
            <pc:sldMk cId="1424229005" sldId="2147376595"/>
            <ac:cxnSpMk id="14" creationId="{FD6DB8B5-94A1-28F8-F220-462A8331BDF1}"/>
          </ac:cxnSpMkLst>
        </pc:cxnChg>
      </pc:sldChg>
      <pc:sldChg chg="addSp delSp modSp mod ord modNotesTx">
        <pc:chgData name="賴 銘祥(lai minghsiang)/ADT/經企・革新・PEGAS@s" userId="b5d9adcc-df4e-4f23-b752-f14877e7bec2" providerId="ADAL" clId="{580901FD-9D18-471B-90AA-20050C75F335}" dt="2024-09-06T06:05:16.603" v="4646" actId="20577"/>
        <pc:sldMkLst>
          <pc:docMk/>
          <pc:sldMk cId="1140929254" sldId="2147376596"/>
        </pc:sldMkLst>
        <pc:spChg chg="mod">
          <ac:chgData name="賴 銘祥(lai minghsiang)/ADT/經企・革新・PEGAS@s" userId="b5d9adcc-df4e-4f23-b752-f14877e7bec2" providerId="ADAL" clId="{580901FD-9D18-471B-90AA-20050C75F335}" dt="2024-09-06T06:05:16.603" v="4646" actId="20577"/>
          <ac:spMkLst>
            <pc:docMk/>
            <pc:sldMk cId="1140929254" sldId="2147376596"/>
            <ac:spMk id="4" creationId="{CA4173F5-603F-AD6F-344C-515C335AA521}"/>
          </ac:spMkLst>
        </pc:spChg>
        <pc:spChg chg="add mod">
          <ac:chgData name="賴 銘祥(lai minghsiang)/ADT/經企・革新・PEGAS@s" userId="b5d9adcc-df4e-4f23-b752-f14877e7bec2" providerId="ADAL" clId="{580901FD-9D18-471B-90AA-20050C75F335}" dt="2024-09-06T04:23:47.155" v="2341" actId="20577"/>
          <ac:spMkLst>
            <pc:docMk/>
            <pc:sldMk cId="1140929254" sldId="2147376596"/>
            <ac:spMk id="5" creationId="{9566E582-DD77-3876-ADE6-128DB706D850}"/>
          </ac:spMkLst>
        </pc:spChg>
        <pc:spChg chg="mod">
          <ac:chgData name="賴 銘祥(lai minghsiang)/ADT/經企・革新・PEGAS@s" userId="b5d9adcc-df4e-4f23-b752-f14877e7bec2" providerId="ADAL" clId="{580901FD-9D18-471B-90AA-20050C75F335}" dt="2024-09-06T04:01:24.120" v="2105" actId="6549"/>
          <ac:spMkLst>
            <pc:docMk/>
            <pc:sldMk cId="1140929254" sldId="2147376596"/>
            <ac:spMk id="6" creationId="{06A04325-6B13-9F53-F0A0-113D2FC209F2}"/>
          </ac:spMkLst>
        </pc:spChg>
        <pc:spChg chg="del">
          <ac:chgData name="賴 銘祥(lai minghsiang)/ADT/經企・革新・PEGAS@s" userId="b5d9adcc-df4e-4f23-b752-f14877e7bec2" providerId="ADAL" clId="{580901FD-9D18-471B-90AA-20050C75F335}" dt="2024-09-06T04:01:18.530" v="2101" actId="478"/>
          <ac:spMkLst>
            <pc:docMk/>
            <pc:sldMk cId="1140929254" sldId="2147376596"/>
            <ac:spMk id="7" creationId="{84108AEE-9C62-5E84-2DE4-0F6307AC2217}"/>
          </ac:spMkLst>
        </pc:spChg>
        <pc:spChg chg="del">
          <ac:chgData name="賴 銘祥(lai minghsiang)/ADT/經企・革新・PEGAS@s" userId="b5d9adcc-df4e-4f23-b752-f14877e7bec2" providerId="ADAL" clId="{580901FD-9D18-471B-90AA-20050C75F335}" dt="2024-09-06T03:55:06.822" v="1594" actId="478"/>
          <ac:spMkLst>
            <pc:docMk/>
            <pc:sldMk cId="1140929254" sldId="2147376596"/>
            <ac:spMk id="9" creationId="{455A73E4-1924-198D-B550-C86FAA549B11}"/>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0" creationId="{0BE84E73-00E8-7D67-DB65-26FD33AA17ED}"/>
          </ac:spMkLst>
        </pc:spChg>
        <pc:spChg chg="del">
          <ac:chgData name="賴 銘祥(lai minghsiang)/ADT/經企・革新・PEGAS@s" userId="b5d9adcc-df4e-4f23-b752-f14877e7bec2" providerId="ADAL" clId="{580901FD-9D18-471B-90AA-20050C75F335}" dt="2024-09-06T04:01:16.596" v="2100" actId="478"/>
          <ac:spMkLst>
            <pc:docMk/>
            <pc:sldMk cId="1140929254" sldId="2147376596"/>
            <ac:spMk id="12" creationId="{CD1A374D-7E9B-2FBF-B4D1-08A091F70954}"/>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3" creationId="{11EF8BBB-6854-1F7F-4458-72BD8B9AC545}"/>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4" creationId="{8E1784D3-1991-5AFF-C86E-C5F7C5D87231}"/>
          </ac:spMkLst>
        </pc:spChg>
        <pc:spChg chg="del">
          <ac:chgData name="賴 銘祥(lai minghsiang)/ADT/經企・革新・PEGAS@s" userId="b5d9adcc-df4e-4f23-b752-f14877e7bec2" providerId="ADAL" clId="{580901FD-9D18-471B-90AA-20050C75F335}" dt="2024-09-06T03:55:04.184" v="1593" actId="478"/>
          <ac:spMkLst>
            <pc:docMk/>
            <pc:sldMk cId="1140929254" sldId="2147376596"/>
            <ac:spMk id="18" creationId="{50BA3882-9854-3AD4-E8B0-F1EC31274D55}"/>
          </ac:spMkLst>
        </pc:spChg>
        <pc:picChg chg="del">
          <ac:chgData name="賴 銘祥(lai minghsiang)/ADT/經企・革新・PEGAS@s" userId="b5d9adcc-df4e-4f23-b752-f14877e7bec2" providerId="ADAL" clId="{580901FD-9D18-471B-90AA-20050C75F335}" dt="2024-09-06T04:01:15.246" v="2099" actId="478"/>
          <ac:picMkLst>
            <pc:docMk/>
            <pc:sldMk cId="1140929254" sldId="2147376596"/>
            <ac:picMk id="2" creationId="{2F855287-37B6-9DA5-71A7-B013515F7EF1}"/>
          </ac:picMkLst>
        </pc:picChg>
        <pc:picChg chg="del">
          <ac:chgData name="賴 銘祥(lai minghsiang)/ADT/經企・革新・PEGAS@s" userId="b5d9adcc-df4e-4f23-b752-f14877e7bec2" providerId="ADAL" clId="{580901FD-9D18-471B-90AA-20050C75F335}" dt="2024-09-06T04:01:16.596" v="2100" actId="478"/>
          <ac:picMkLst>
            <pc:docMk/>
            <pc:sldMk cId="1140929254" sldId="2147376596"/>
            <ac:picMk id="3" creationId="{8A3598E9-4AEA-D615-7A6A-C3B2C490E498}"/>
          </ac:picMkLst>
        </pc:picChg>
        <pc:picChg chg="del">
          <ac:chgData name="賴 銘祥(lai minghsiang)/ADT/經企・革新・PEGAS@s" userId="b5d9adcc-df4e-4f23-b752-f14877e7bec2" providerId="ADAL" clId="{580901FD-9D18-471B-90AA-20050C75F335}" dt="2024-09-06T04:01:20.116" v="2103" actId="478"/>
          <ac:picMkLst>
            <pc:docMk/>
            <pc:sldMk cId="1140929254" sldId="2147376596"/>
            <ac:picMk id="8" creationId="{7DFEC7C8-AFD1-872C-DCBA-E361E7D552EA}"/>
          </ac:picMkLst>
        </pc:picChg>
        <pc:picChg chg="del">
          <ac:chgData name="賴 銘祥(lai minghsiang)/ADT/經企・革新・PEGAS@s" userId="b5d9adcc-df4e-4f23-b752-f14877e7bec2" providerId="ADAL" clId="{580901FD-9D18-471B-90AA-20050C75F335}" dt="2024-09-06T04:01:19.330" v="2102" actId="478"/>
          <ac:picMkLst>
            <pc:docMk/>
            <pc:sldMk cId="1140929254" sldId="2147376596"/>
            <ac:picMk id="17" creationId="{08C042D2-ED85-AB75-0FD8-03359C168357}"/>
          </ac:picMkLst>
        </pc:picChg>
        <pc:cxnChg chg="del">
          <ac:chgData name="賴 銘祥(lai minghsiang)/ADT/經企・革新・PEGAS@s" userId="b5d9adcc-df4e-4f23-b752-f14877e7bec2" providerId="ADAL" clId="{580901FD-9D18-471B-90AA-20050C75F335}" dt="2024-09-06T04:01:20.965" v="2104" actId="478"/>
          <ac:cxnSpMkLst>
            <pc:docMk/>
            <pc:sldMk cId="1140929254" sldId="2147376596"/>
            <ac:cxnSpMk id="11" creationId="{AA154A91-0C28-0E2C-EC48-7EDB6923BD28}"/>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5" creationId="{B9FD2067-3EBA-4AFB-CC19-AE85C6E8A5A9}"/>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6" creationId="{A6BE0126-2689-87D0-4395-CD8965FB8250}"/>
          </ac:cxnSpMkLst>
        </pc:cxnChg>
      </pc:sldChg>
      <pc:sldChg chg="addSp delSp modSp mod">
        <pc:chgData name="賴 銘祥(lai minghsiang)/ADT/經企・革新・PEGAS@s" userId="b5d9adcc-df4e-4f23-b752-f14877e7bec2" providerId="ADAL" clId="{580901FD-9D18-471B-90AA-20050C75F335}" dt="2024-09-06T08:22:32.049" v="9047" actId="1076"/>
        <pc:sldMkLst>
          <pc:docMk/>
          <pc:sldMk cId="3201732658" sldId="2147376597"/>
        </pc:sldMkLst>
        <pc:spChg chg="mod">
          <ac:chgData name="賴 銘祥(lai minghsiang)/ADT/經企・革新・PEGAS@s" userId="b5d9adcc-df4e-4f23-b752-f14877e7bec2" providerId="ADAL" clId="{580901FD-9D18-471B-90AA-20050C75F335}" dt="2024-09-06T08:20:36.501" v="8907" actId="20577"/>
          <ac:spMkLst>
            <pc:docMk/>
            <pc:sldMk cId="3201732658" sldId="2147376597"/>
            <ac:spMk id="2" creationId="{D41344F5-CF8D-B649-74AB-67565E52A7E1}"/>
          </ac:spMkLst>
        </pc:spChg>
        <pc:spChg chg="add mod">
          <ac:chgData name="賴 銘祥(lai minghsiang)/ADT/經企・革新・PEGAS@s" userId="b5d9adcc-df4e-4f23-b752-f14877e7bec2" providerId="ADAL" clId="{580901FD-9D18-471B-90AA-20050C75F335}" dt="2024-09-06T08:22:32.049" v="9047" actId="1076"/>
          <ac:spMkLst>
            <pc:docMk/>
            <pc:sldMk cId="3201732658" sldId="2147376597"/>
            <ac:spMk id="3" creationId="{56F55547-C8B8-34B4-BC2C-DD399EFA1E08}"/>
          </ac:spMkLst>
        </pc:spChg>
        <pc:spChg chg="del">
          <ac:chgData name="賴 銘祥(lai minghsiang)/ADT/經企・革新・PEGAS@s" userId="b5d9adcc-df4e-4f23-b752-f14877e7bec2" providerId="ADAL" clId="{580901FD-9D18-471B-90AA-20050C75F335}" dt="2024-09-06T08:20:41.652" v="8909" actId="478"/>
          <ac:spMkLst>
            <pc:docMk/>
            <pc:sldMk cId="3201732658" sldId="2147376597"/>
            <ac:spMk id="12" creationId="{62B4338C-3D1C-1F9F-C6D0-24F51A4E52ED}"/>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6" creationId="{3E2870B1-DE51-4C36-9076-3BE27561FEE8}"/>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8" creationId="{A4F5FAE2-8EE8-0926-48F3-D08D25608BC6}"/>
          </ac:spMkLst>
        </pc:spChg>
        <pc:picChg chg="del">
          <ac:chgData name="賴 銘祥(lai minghsiang)/ADT/經企・革新・PEGAS@s" userId="b5d9adcc-df4e-4f23-b752-f14877e7bec2" providerId="ADAL" clId="{580901FD-9D18-471B-90AA-20050C75F335}" dt="2024-09-06T08:20:40.270" v="8908" actId="478"/>
          <ac:picMkLst>
            <pc:docMk/>
            <pc:sldMk cId="3201732658" sldId="2147376597"/>
            <ac:picMk id="4" creationId="{E7892D10-7D8C-15B5-9A11-6192485F5455}"/>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5" creationId="{62F42EA6-E871-3490-F3EA-8A3CAFEB159D}"/>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1" creationId="{D25CEA6B-8DCB-355E-AFBB-6283EEEAFEFE}"/>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5" creationId="{18F3BA40-FD95-151F-1C43-E7E534776635}"/>
          </ac:picMkLst>
        </pc:picChg>
      </pc:sldChg>
      <pc:sldChg chg="modSp mod ord">
        <pc:chgData name="賴 銘祥(lai minghsiang)/ADT/經企・革新・PEGAS@s" userId="b5d9adcc-df4e-4f23-b752-f14877e7bec2" providerId="ADAL" clId="{580901FD-9D18-471B-90AA-20050C75F335}" dt="2024-09-06T06:43:28.427" v="6409" actId="20577"/>
        <pc:sldMkLst>
          <pc:docMk/>
          <pc:sldMk cId="992887403" sldId="2147376599"/>
        </pc:sldMkLst>
        <pc:spChg chg="mod">
          <ac:chgData name="賴 銘祥(lai minghsiang)/ADT/經企・革新・PEGAS@s" userId="b5d9adcc-df4e-4f23-b752-f14877e7bec2" providerId="ADAL" clId="{580901FD-9D18-471B-90AA-20050C75F335}" dt="2024-09-06T06:43:28.427" v="6409" actId="20577"/>
          <ac:spMkLst>
            <pc:docMk/>
            <pc:sldMk cId="992887403" sldId="2147376599"/>
            <ac:spMk id="2" creationId="{54449E56-EA1C-E996-F4A6-8B35AC118431}"/>
          </ac:spMkLst>
        </pc:spChg>
      </pc:sldChg>
      <pc:sldChg chg="del">
        <pc:chgData name="賴 銘祥(lai minghsiang)/ADT/經企・革新・PEGAS@s" userId="b5d9adcc-df4e-4f23-b752-f14877e7bec2" providerId="ADAL" clId="{580901FD-9D18-471B-90AA-20050C75F335}" dt="2024-09-06T08:27:36.565" v="9385" actId="47"/>
        <pc:sldMkLst>
          <pc:docMk/>
          <pc:sldMk cId="987449154" sldId="2147376600"/>
        </pc:sldMkLst>
      </pc:sldChg>
      <pc:sldChg chg="addSp modSp mod ord">
        <pc:chgData name="賴 銘祥(lai minghsiang)/ADT/經企・革新・PEGAS@s" userId="b5d9adcc-df4e-4f23-b752-f14877e7bec2" providerId="ADAL" clId="{580901FD-9D18-471B-90AA-20050C75F335}" dt="2024-09-06T03:44:01.226" v="1059" actId="20577"/>
        <pc:sldMkLst>
          <pc:docMk/>
          <pc:sldMk cId="1455387859" sldId="2147376601"/>
        </pc:sldMkLst>
        <pc:spChg chg="mod">
          <ac:chgData name="賴 銘祥(lai minghsiang)/ADT/經企・革新・PEGAS@s" userId="b5d9adcc-df4e-4f23-b752-f14877e7bec2" providerId="ADAL" clId="{580901FD-9D18-471B-90AA-20050C75F335}" dt="2024-09-06T03:42:06.353" v="881" actId="1076"/>
          <ac:spMkLst>
            <pc:docMk/>
            <pc:sldMk cId="1455387859" sldId="2147376601"/>
            <ac:spMk id="2" creationId="{AE9A4FFB-ADC7-F712-6A5F-E5B4FC2C8F38}"/>
          </ac:spMkLst>
        </pc:spChg>
        <pc:spChg chg="add mod">
          <ac:chgData name="賴 銘祥(lai minghsiang)/ADT/經企・革新・PEGAS@s" userId="b5d9adcc-df4e-4f23-b752-f14877e7bec2" providerId="ADAL" clId="{580901FD-9D18-471B-90AA-20050C75F335}" dt="2024-09-06T03:43:55.103" v="1049" actId="207"/>
          <ac:spMkLst>
            <pc:docMk/>
            <pc:sldMk cId="1455387859" sldId="2147376601"/>
            <ac:spMk id="3" creationId="{659A03A7-6856-5849-3A6A-104324FF00BB}"/>
          </ac:spMkLst>
        </pc:spChg>
        <pc:spChg chg="mod">
          <ac:chgData name="賴 銘祥(lai minghsiang)/ADT/經企・革新・PEGAS@s" userId="b5d9adcc-df4e-4f23-b752-f14877e7bec2" providerId="ADAL" clId="{580901FD-9D18-471B-90AA-20050C75F335}" dt="2024-09-06T03:44:01.226" v="1059" actId="20577"/>
          <ac:spMkLst>
            <pc:docMk/>
            <pc:sldMk cId="1455387859" sldId="2147376601"/>
            <ac:spMk id="6" creationId="{7532A83F-2B67-6D40-D6CC-4BA4DD5F1D26}"/>
          </ac:spMkLst>
        </pc:spChg>
      </pc:sldChg>
      <pc:sldChg chg="modSp mod modNotesTx">
        <pc:chgData name="賴 銘祥(lai minghsiang)/ADT/經企・革新・PEGAS@s" userId="b5d9adcc-df4e-4f23-b752-f14877e7bec2" providerId="ADAL" clId="{580901FD-9D18-471B-90AA-20050C75F335}" dt="2024-09-06T03:45:50.909" v="1200" actId="20577"/>
        <pc:sldMkLst>
          <pc:docMk/>
          <pc:sldMk cId="2119040417" sldId="2147376602"/>
        </pc:sldMkLst>
        <pc:spChg chg="mod">
          <ac:chgData name="賴 銘祥(lai minghsiang)/ADT/經企・革新・PEGAS@s" userId="b5d9adcc-df4e-4f23-b752-f14877e7bec2" providerId="ADAL" clId="{580901FD-9D18-471B-90AA-20050C75F335}" dt="2024-09-06T03:30:33.013" v="28" actId="20577"/>
          <ac:spMkLst>
            <pc:docMk/>
            <pc:sldMk cId="2119040417" sldId="2147376602"/>
            <ac:spMk id="26" creationId="{7A3826FC-5FF2-615E-9630-BB1E13074160}"/>
          </ac:spMkLst>
        </pc:spChg>
      </pc:sldChg>
      <pc:sldChg chg="del ord">
        <pc:chgData name="賴 銘祥(lai minghsiang)/ADT/經企・革新・PEGAS@s" userId="b5d9adcc-df4e-4f23-b752-f14877e7bec2" providerId="ADAL" clId="{580901FD-9D18-471B-90AA-20050C75F335}" dt="2024-09-06T07:07:39.950" v="7415" actId="2696"/>
        <pc:sldMkLst>
          <pc:docMk/>
          <pc:sldMk cId="538228733" sldId="2147376603"/>
        </pc:sldMkLst>
      </pc:sldChg>
      <pc:sldChg chg="add">
        <pc:chgData name="賴 銘祥(lai minghsiang)/ADT/經企・革新・PEGAS@s" userId="b5d9adcc-df4e-4f23-b752-f14877e7bec2" providerId="ADAL" clId="{580901FD-9D18-471B-90AA-20050C75F335}" dt="2024-09-06T07:07:43.007" v="7416"/>
        <pc:sldMkLst>
          <pc:docMk/>
          <pc:sldMk cId="2807041095" sldId="2147376603"/>
        </pc:sldMkLst>
      </pc:sldChg>
      <pc:sldChg chg="modSp add mod ord modNotesTx">
        <pc:chgData name="賴 銘祥(lai minghsiang)/ADT/經企・革新・PEGAS@s" userId="b5d9adcc-df4e-4f23-b752-f14877e7bec2" providerId="ADAL" clId="{580901FD-9D18-471B-90AA-20050C75F335}" dt="2024-09-06T06:05:24.632" v="4655" actId="20577"/>
        <pc:sldMkLst>
          <pc:docMk/>
          <pc:sldMk cId="3496065457" sldId="2147376604"/>
        </pc:sldMkLst>
        <pc:spChg chg="mod">
          <ac:chgData name="賴 銘祥(lai minghsiang)/ADT/經企・革新・PEGAS@s" userId="b5d9adcc-df4e-4f23-b752-f14877e7bec2" providerId="ADAL" clId="{580901FD-9D18-471B-90AA-20050C75F335}" dt="2024-09-06T06:05:24.632" v="4655" actId="20577"/>
          <ac:spMkLst>
            <pc:docMk/>
            <pc:sldMk cId="3496065457" sldId="2147376604"/>
            <ac:spMk id="4" creationId="{CA4173F5-603F-AD6F-344C-515C335AA521}"/>
          </ac:spMkLst>
        </pc:spChg>
      </pc:sldChg>
      <pc:sldChg chg="addSp delSp modSp add mod modNotesTx">
        <pc:chgData name="賴 銘祥(lai minghsiang)/ADT/經企・革新・PEGAS@s" userId="b5d9adcc-df4e-4f23-b752-f14877e7bec2" providerId="ADAL" clId="{580901FD-9D18-471B-90AA-20050C75F335}" dt="2024-09-06T06:05:33.783" v="4664" actId="20577"/>
        <pc:sldMkLst>
          <pc:docMk/>
          <pc:sldMk cId="2058907571" sldId="2147376605"/>
        </pc:sldMkLst>
        <pc:spChg chg="mod">
          <ac:chgData name="賴 銘祥(lai minghsiang)/ADT/經企・革新・PEGAS@s" userId="b5d9adcc-df4e-4f23-b752-f14877e7bec2" providerId="ADAL" clId="{580901FD-9D18-471B-90AA-20050C75F335}" dt="2024-09-06T06:05:33.783" v="4664" actId="20577"/>
          <ac:spMkLst>
            <pc:docMk/>
            <pc:sldMk cId="2058907571" sldId="2147376605"/>
            <ac:spMk id="4" creationId="{CA4173F5-603F-AD6F-344C-515C335AA521}"/>
          </ac:spMkLst>
        </pc:spChg>
        <pc:spChg chg="del mod">
          <ac:chgData name="賴 銘祥(lai minghsiang)/ADT/經企・革新・PEGAS@s" userId="b5d9adcc-df4e-4f23-b752-f14877e7bec2" providerId="ADAL" clId="{580901FD-9D18-471B-90AA-20050C75F335}" dt="2024-09-06T05:35:46.611" v="3039" actId="478"/>
          <ac:spMkLst>
            <pc:docMk/>
            <pc:sldMk cId="2058907571" sldId="2147376605"/>
            <ac:spMk id="6" creationId="{06A04325-6B13-9F53-F0A0-113D2FC209F2}"/>
          </ac:spMkLst>
        </pc:spChg>
        <pc:spChg chg="del">
          <ac:chgData name="賴 銘祥(lai minghsiang)/ADT/經企・革新・PEGAS@s" userId="b5d9adcc-df4e-4f23-b752-f14877e7bec2" providerId="ADAL" clId="{580901FD-9D18-471B-90AA-20050C75F335}" dt="2024-09-06T04:29:47.874" v="2717" actId="478"/>
          <ac:spMkLst>
            <pc:docMk/>
            <pc:sldMk cId="2058907571" sldId="2147376605"/>
            <ac:spMk id="7" creationId="{84108AEE-9C62-5E84-2DE4-0F6307AC2217}"/>
          </ac:spMkLst>
        </pc:spChg>
        <pc:spChg chg="del">
          <ac:chgData name="賴 銘祥(lai minghsiang)/ADT/經企・革新・PEGAS@s" userId="b5d9adcc-df4e-4f23-b752-f14877e7bec2" providerId="ADAL" clId="{580901FD-9D18-471B-90AA-20050C75F335}" dt="2024-09-06T04:29:46.630" v="2716" actId="478"/>
          <ac:spMkLst>
            <pc:docMk/>
            <pc:sldMk cId="2058907571" sldId="2147376605"/>
            <ac:spMk id="10" creationId="{0BE84E73-00E8-7D67-DB65-26FD33AA17ED}"/>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2" creationId="{CD1A374D-7E9B-2FBF-B4D1-08A091F70954}"/>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3" creationId="{11EF8BBB-6854-1F7F-4458-72BD8B9AC545}"/>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4" creationId="{8E1784D3-1991-5AFF-C86E-C5F7C5D87231}"/>
          </ac:spMkLst>
        </pc:spChg>
        <pc:spChg chg="add del">
          <ac:chgData name="賴 銘祥(lai minghsiang)/ADT/經企・革新・PEGAS@s" userId="b5d9adcc-df4e-4f23-b752-f14877e7bec2" providerId="ADAL" clId="{580901FD-9D18-471B-90AA-20050C75F335}" dt="2024-09-06T05:33:56.917" v="2897" actId="22"/>
          <ac:spMkLst>
            <pc:docMk/>
            <pc:sldMk cId="2058907571" sldId="2147376605"/>
            <ac:spMk id="18" creationId="{3B79458A-C211-1D7D-B851-C21BF181C671}"/>
          </ac:spMkLst>
        </pc:spChg>
        <pc:spChg chg="add mod">
          <ac:chgData name="賴 銘祥(lai minghsiang)/ADT/經企・革新・PEGAS@s" userId="b5d9adcc-df4e-4f23-b752-f14877e7bec2" providerId="ADAL" clId="{580901FD-9D18-471B-90AA-20050C75F335}" dt="2024-09-06T05:34:25.636" v="2922" actId="1076"/>
          <ac:spMkLst>
            <pc:docMk/>
            <pc:sldMk cId="2058907571" sldId="2147376605"/>
            <ac:spMk id="20" creationId="{529213BA-4380-C2FF-9607-D4D433409C57}"/>
          </ac:spMkLst>
        </pc:spChg>
        <pc:spChg chg="add del">
          <ac:chgData name="賴 銘祥(lai minghsiang)/ADT/經企・革新・PEGAS@s" userId="b5d9adcc-df4e-4f23-b752-f14877e7bec2" providerId="ADAL" clId="{580901FD-9D18-471B-90AA-20050C75F335}" dt="2024-09-06T05:36:53.861" v="3041" actId="22"/>
          <ac:spMkLst>
            <pc:docMk/>
            <pc:sldMk cId="2058907571" sldId="2147376605"/>
            <ac:spMk id="22" creationId="{734AD73B-3843-DCB1-7DC2-852E4E6D6BB1}"/>
          </ac:spMkLst>
        </pc:spChg>
        <pc:spChg chg="add mod">
          <ac:chgData name="賴 銘祥(lai minghsiang)/ADT/經企・革新・PEGAS@s" userId="b5d9adcc-df4e-4f23-b752-f14877e7bec2" providerId="ADAL" clId="{580901FD-9D18-471B-90AA-20050C75F335}" dt="2024-09-06T05:38:00.095" v="3151" actId="20577"/>
          <ac:spMkLst>
            <pc:docMk/>
            <pc:sldMk cId="2058907571" sldId="2147376605"/>
            <ac:spMk id="23" creationId="{2A3AFDDC-BC04-C02F-3138-CE710BA32E6C}"/>
          </ac:spMkLst>
        </pc:spChg>
        <pc:picChg chg="del">
          <ac:chgData name="賴 銘祥(lai minghsiang)/ADT/經企・革新・PEGAS@s" userId="b5d9adcc-df4e-4f23-b752-f14877e7bec2" providerId="ADAL" clId="{580901FD-9D18-471B-90AA-20050C75F335}" dt="2024-09-06T04:29:44.480" v="2714" actId="478"/>
          <ac:picMkLst>
            <pc:docMk/>
            <pc:sldMk cId="2058907571" sldId="2147376605"/>
            <ac:picMk id="2" creationId="{2F855287-37B6-9DA5-71A7-B013515F7EF1}"/>
          </ac:picMkLst>
        </pc:picChg>
        <pc:picChg chg="del">
          <ac:chgData name="賴 銘祥(lai minghsiang)/ADT/經企・革新・PEGAS@s" userId="b5d9adcc-df4e-4f23-b752-f14877e7bec2" providerId="ADAL" clId="{580901FD-9D18-471B-90AA-20050C75F335}" dt="2024-09-06T04:29:44.480" v="2714" actId="478"/>
          <ac:picMkLst>
            <pc:docMk/>
            <pc:sldMk cId="2058907571" sldId="2147376605"/>
            <ac:picMk id="3" creationId="{8A3598E9-4AEA-D615-7A6A-C3B2C490E498}"/>
          </ac:picMkLst>
        </pc:picChg>
        <pc:picChg chg="add mod">
          <ac:chgData name="賴 銘祥(lai minghsiang)/ADT/經企・革新・PEGAS@s" userId="b5d9adcc-df4e-4f23-b752-f14877e7bec2" providerId="ADAL" clId="{580901FD-9D18-471B-90AA-20050C75F335}" dt="2024-09-06T05:32:50.404" v="2858" actId="1076"/>
          <ac:picMkLst>
            <pc:docMk/>
            <pc:sldMk cId="2058907571" sldId="2147376605"/>
            <ac:picMk id="5" creationId="{CA571688-9FDA-2877-53E7-39FB340B12E2}"/>
          </ac:picMkLst>
        </pc:picChg>
        <pc:picChg chg="del">
          <ac:chgData name="賴 銘祥(lai minghsiang)/ADT/經企・革新・PEGAS@s" userId="b5d9adcc-df4e-4f23-b752-f14877e7bec2" providerId="ADAL" clId="{580901FD-9D18-471B-90AA-20050C75F335}" dt="2024-09-06T04:29:42.029" v="2713" actId="478"/>
          <ac:picMkLst>
            <pc:docMk/>
            <pc:sldMk cId="2058907571" sldId="2147376605"/>
            <ac:picMk id="8" creationId="{7DFEC7C8-AFD1-872C-DCBA-E361E7D552EA}"/>
          </ac:picMkLst>
        </pc:picChg>
        <pc:picChg chg="del">
          <ac:chgData name="賴 銘祥(lai minghsiang)/ADT/經企・革新・PEGAS@s" userId="b5d9adcc-df4e-4f23-b752-f14877e7bec2" providerId="ADAL" clId="{580901FD-9D18-471B-90AA-20050C75F335}" dt="2024-09-06T04:29:45.594" v="2715" actId="478"/>
          <ac:picMkLst>
            <pc:docMk/>
            <pc:sldMk cId="2058907571" sldId="2147376605"/>
            <ac:picMk id="17" creationId="{08C042D2-ED85-AB75-0FD8-03359C168357}"/>
          </ac:picMkLst>
        </pc:picChg>
        <pc:cxnChg chg="del">
          <ac:chgData name="賴 銘祥(lai minghsiang)/ADT/經企・革新・PEGAS@s" userId="b5d9adcc-df4e-4f23-b752-f14877e7bec2" providerId="ADAL" clId="{580901FD-9D18-471B-90AA-20050C75F335}" dt="2024-09-06T04:29:44.480" v="2714" actId="478"/>
          <ac:cxnSpMkLst>
            <pc:docMk/>
            <pc:sldMk cId="2058907571" sldId="2147376605"/>
            <ac:cxnSpMk id="11" creationId="{AA154A91-0C28-0E2C-EC48-7EDB6923BD28}"/>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5" creationId="{B9FD2067-3EBA-4AFB-CC19-AE85C6E8A5A9}"/>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6" creationId="{A6BE0126-2689-87D0-4395-CD8965FB8250}"/>
          </ac:cxnSpMkLst>
        </pc:cxnChg>
      </pc:sldChg>
      <pc:sldChg chg="addSp delSp modSp add mod modNotesTx">
        <pc:chgData name="賴 銘祥(lai minghsiang)/ADT/經企・革新・PEGAS@s" userId="b5d9adcc-df4e-4f23-b752-f14877e7bec2" providerId="ADAL" clId="{580901FD-9D18-471B-90AA-20050C75F335}" dt="2024-09-06T06:05:40.667" v="4672" actId="20577"/>
        <pc:sldMkLst>
          <pc:docMk/>
          <pc:sldMk cId="4097281718" sldId="2147376606"/>
        </pc:sldMkLst>
        <pc:spChg chg="add mod">
          <ac:chgData name="賴 銘祥(lai minghsiang)/ADT/經企・革新・PEGAS@s" userId="b5d9adcc-df4e-4f23-b752-f14877e7bec2" providerId="ADAL" clId="{580901FD-9D18-471B-90AA-20050C75F335}" dt="2024-09-06T05:43:25.429" v="3542" actId="20577"/>
          <ac:spMkLst>
            <pc:docMk/>
            <pc:sldMk cId="4097281718" sldId="2147376606"/>
            <ac:spMk id="2" creationId="{35378731-31F1-BC82-1530-27805AD3F92D}"/>
          </ac:spMkLst>
        </pc:spChg>
        <pc:spChg chg="mod">
          <ac:chgData name="賴 銘祥(lai minghsiang)/ADT/經企・革新・PEGAS@s" userId="b5d9adcc-df4e-4f23-b752-f14877e7bec2" providerId="ADAL" clId="{580901FD-9D18-471B-90AA-20050C75F335}" dt="2024-09-06T06:05:40.667" v="4672" actId="20577"/>
          <ac:spMkLst>
            <pc:docMk/>
            <pc:sldMk cId="4097281718" sldId="2147376606"/>
            <ac:spMk id="4" creationId="{CA4173F5-603F-AD6F-344C-515C335AA521}"/>
          </ac:spMkLst>
        </pc:spChg>
        <pc:spChg chg="mod">
          <ac:chgData name="賴 銘祥(lai minghsiang)/ADT/經企・革新・PEGAS@s" userId="b5d9adcc-df4e-4f23-b752-f14877e7bec2" providerId="ADAL" clId="{580901FD-9D18-471B-90AA-20050C75F335}" dt="2024-09-06T05:39:52.638" v="3258" actId="1076"/>
          <ac:spMkLst>
            <pc:docMk/>
            <pc:sldMk cId="4097281718" sldId="2147376606"/>
            <ac:spMk id="20" creationId="{529213BA-4380-C2FF-9607-D4D433409C57}"/>
          </ac:spMkLst>
        </pc:spChg>
        <pc:spChg chg="del">
          <ac:chgData name="賴 銘祥(lai minghsiang)/ADT/經企・革新・PEGAS@s" userId="b5d9adcc-df4e-4f23-b752-f14877e7bec2" providerId="ADAL" clId="{580901FD-9D18-471B-90AA-20050C75F335}" dt="2024-09-06T05:39:47.678" v="3256" actId="478"/>
          <ac:spMkLst>
            <pc:docMk/>
            <pc:sldMk cId="4097281718" sldId="2147376606"/>
            <ac:spMk id="23" creationId="{2A3AFDDC-BC04-C02F-3138-CE710BA32E6C}"/>
          </ac:spMkLst>
        </pc:spChg>
        <pc:picChg chg="mod">
          <ac:chgData name="賴 銘祥(lai minghsiang)/ADT/經企・革新・PEGAS@s" userId="b5d9adcc-df4e-4f23-b752-f14877e7bec2" providerId="ADAL" clId="{580901FD-9D18-471B-90AA-20050C75F335}" dt="2024-09-06T05:39:49.770" v="3257" actId="1076"/>
          <ac:picMkLst>
            <pc:docMk/>
            <pc:sldMk cId="4097281718" sldId="2147376606"/>
            <ac:picMk id="5" creationId="{CA571688-9FDA-2877-53E7-39FB340B12E2}"/>
          </ac:picMkLst>
        </pc:picChg>
      </pc:sldChg>
      <pc:sldChg chg="addSp delSp modSp add mod ord modNotesTx">
        <pc:chgData name="賴 銘祥(lai minghsiang)/ADT/經企・革新・PEGAS@s" userId="b5d9adcc-df4e-4f23-b752-f14877e7bec2" providerId="ADAL" clId="{580901FD-9D18-471B-90AA-20050C75F335}" dt="2024-09-06T06:40:43.206" v="6293" actId="20577"/>
        <pc:sldMkLst>
          <pc:docMk/>
          <pc:sldMk cId="1747179363" sldId="2147376607"/>
        </pc:sldMkLst>
        <pc:spChg chg="add mod">
          <ac:chgData name="賴 銘祥(lai minghsiang)/ADT/經企・革新・PEGAS@s" userId="b5d9adcc-df4e-4f23-b752-f14877e7bec2" providerId="ADAL" clId="{580901FD-9D18-471B-90AA-20050C75F335}" dt="2024-09-06T06:18:21.999" v="5264" actId="20577"/>
          <ac:spMkLst>
            <pc:docMk/>
            <pc:sldMk cId="1747179363" sldId="2147376607"/>
            <ac:spMk id="2" creationId="{117D00F8-97E8-A064-FF90-CCBFEFA69042}"/>
          </ac:spMkLst>
        </pc:spChg>
        <pc:spChg chg="mod">
          <ac:chgData name="賴 銘祥(lai minghsiang)/ADT/經企・革新・PEGAS@s" userId="b5d9adcc-df4e-4f23-b752-f14877e7bec2" providerId="ADAL" clId="{580901FD-9D18-471B-90AA-20050C75F335}" dt="2024-09-06T06:40:43.206" v="6293" actId="20577"/>
          <ac:spMkLst>
            <pc:docMk/>
            <pc:sldMk cId="1747179363" sldId="2147376607"/>
            <ac:spMk id="4" creationId="{CA4173F5-603F-AD6F-344C-515C335AA521}"/>
          </ac:spMkLst>
        </pc:spChg>
        <pc:spChg chg="del mod">
          <ac:chgData name="賴 銘祥(lai minghsiang)/ADT/經企・革新・PEGAS@s" userId="b5d9adcc-df4e-4f23-b752-f14877e7bec2" providerId="ADAL" clId="{580901FD-9D18-471B-90AA-20050C75F335}" dt="2024-09-06T06:06:04.262" v="4690" actId="478"/>
          <ac:spMkLst>
            <pc:docMk/>
            <pc:sldMk cId="1747179363" sldId="2147376607"/>
            <ac:spMk id="5" creationId="{9566E582-DD77-3876-ADE6-128DB706D850}"/>
          </ac:spMkLst>
        </pc:spChg>
        <pc:picChg chg="add mod">
          <ac:chgData name="賴 銘祥(lai minghsiang)/ADT/經企・革新・PEGAS@s" userId="b5d9adcc-df4e-4f23-b752-f14877e7bec2" providerId="ADAL" clId="{580901FD-9D18-471B-90AA-20050C75F335}" dt="2024-09-06T06:17:30.161" v="5198" actId="14100"/>
          <ac:picMkLst>
            <pc:docMk/>
            <pc:sldMk cId="1747179363" sldId="2147376607"/>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6:41:35.236" v="6307" actId="20577"/>
        <pc:sldMkLst>
          <pc:docMk/>
          <pc:sldMk cId="3178087234" sldId="2147376608"/>
        </pc:sldMkLst>
        <pc:spChg chg="del">
          <ac:chgData name="賴 銘祥(lai minghsiang)/ADT/經企・革新・PEGAS@s" userId="b5d9adcc-df4e-4f23-b752-f14877e7bec2" providerId="ADAL" clId="{580901FD-9D18-471B-90AA-20050C75F335}" dt="2024-09-06T06:29:08.183" v="5844" actId="478"/>
          <ac:spMkLst>
            <pc:docMk/>
            <pc:sldMk cId="3178087234" sldId="2147376608"/>
            <ac:spMk id="2" creationId="{117D00F8-97E8-A064-FF90-CCBFEFA69042}"/>
          </ac:spMkLst>
        </pc:spChg>
        <pc:spChg chg="mod">
          <ac:chgData name="賴 銘祥(lai minghsiang)/ADT/經企・革新・PEGAS@s" userId="b5d9adcc-df4e-4f23-b752-f14877e7bec2" providerId="ADAL" clId="{580901FD-9D18-471B-90AA-20050C75F335}" dt="2024-09-06T06:41:35.236" v="6307" actId="20577"/>
          <ac:spMkLst>
            <pc:docMk/>
            <pc:sldMk cId="3178087234" sldId="2147376608"/>
            <ac:spMk id="4" creationId="{CA4173F5-603F-AD6F-344C-515C335AA521}"/>
          </ac:spMkLst>
        </pc:spChg>
        <pc:spChg chg="add mod">
          <ac:chgData name="賴 銘祥(lai minghsiang)/ADT/經企・革新・PEGAS@s" userId="b5d9adcc-df4e-4f23-b752-f14877e7bec2" providerId="ADAL" clId="{580901FD-9D18-471B-90AA-20050C75F335}" dt="2024-09-06T06:39:02.649" v="6245" actId="20577"/>
          <ac:spMkLst>
            <pc:docMk/>
            <pc:sldMk cId="3178087234" sldId="2147376608"/>
            <ac:spMk id="5" creationId="{D261ABB1-41E0-790B-BF22-D5E661543D3C}"/>
          </ac:spMkLst>
        </pc:spChg>
        <pc:picChg chg="del">
          <ac:chgData name="賴 銘祥(lai minghsiang)/ADT/經企・革新・PEGAS@s" userId="b5d9adcc-df4e-4f23-b752-f14877e7bec2" providerId="ADAL" clId="{580901FD-9D18-471B-90AA-20050C75F335}" dt="2024-09-06T06:29:08.814" v="5845" actId="478"/>
          <ac:picMkLst>
            <pc:docMk/>
            <pc:sldMk cId="3178087234" sldId="2147376608"/>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7:00:07.506" v="7290" actId="20577"/>
        <pc:sldMkLst>
          <pc:docMk/>
          <pc:sldMk cId="3378838963" sldId="2147376609"/>
        </pc:sldMkLst>
        <pc:spChg chg="add mod">
          <ac:chgData name="賴 銘祥(lai minghsiang)/ADT/經企・革新・PEGAS@s" userId="b5d9adcc-df4e-4f23-b752-f14877e7bec2" providerId="ADAL" clId="{580901FD-9D18-471B-90AA-20050C75F335}" dt="2024-09-06T06:52:20.176" v="6829" actId="1076"/>
          <ac:spMkLst>
            <pc:docMk/>
            <pc:sldMk cId="3378838963" sldId="2147376609"/>
            <ac:spMk id="2" creationId="{AB0B0CE7-D96C-AAF9-3B6A-8B7E5C5E1D7A}"/>
          </ac:spMkLst>
        </pc:spChg>
        <pc:spChg chg="mod">
          <ac:chgData name="賴 銘祥(lai minghsiang)/ADT/經企・革新・PEGAS@s" userId="b5d9adcc-df4e-4f23-b752-f14877e7bec2" providerId="ADAL" clId="{580901FD-9D18-471B-90AA-20050C75F335}" dt="2024-09-06T06:43:03.302" v="6399" actId="20577"/>
          <ac:spMkLst>
            <pc:docMk/>
            <pc:sldMk cId="3378838963" sldId="2147376609"/>
            <ac:spMk id="4" creationId="{CA4173F5-603F-AD6F-344C-515C335AA521}"/>
          </ac:spMkLst>
        </pc:spChg>
        <pc:spChg chg="del">
          <ac:chgData name="賴 銘祥(lai minghsiang)/ADT/經企・革新・PEGAS@s" userId="b5d9adcc-df4e-4f23-b752-f14877e7bec2" providerId="ADAL" clId="{580901FD-9D18-471B-90AA-20050C75F335}" dt="2024-09-06T06:42:10.686" v="6320" actId="478"/>
          <ac:spMkLst>
            <pc:docMk/>
            <pc:sldMk cId="3378838963" sldId="2147376609"/>
            <ac:spMk id="5" creationId="{D261ABB1-41E0-790B-BF22-D5E661543D3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8" creationId="{0E2A706F-69FA-543C-40AD-EBCCEEE0687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9" creationId="{C666EDAE-C5A9-6853-DD78-8ADFC5BEB12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0" creationId="{3101EC17-AA93-7518-A2C5-D1C0AF02AC6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1" creationId="{DA3EA1F4-F3A0-B040-B551-56D5FA1D15BF}"/>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2" creationId="{F44658F7-08BF-D8AB-5DC8-204126536A8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3" creationId="{BAA9A16C-4FE0-A456-FA17-69B0685B8481}"/>
          </ac:spMkLst>
        </pc:spChg>
        <pc:spChg chg="add mod">
          <ac:chgData name="賴 銘祥(lai minghsiang)/ADT/經企・革新・PEGAS@s" userId="b5d9adcc-df4e-4f23-b752-f14877e7bec2" providerId="ADAL" clId="{580901FD-9D18-471B-90AA-20050C75F335}" dt="2024-09-06T06:55:36.028" v="6915" actId="1076"/>
          <ac:spMkLst>
            <pc:docMk/>
            <pc:sldMk cId="3378838963" sldId="2147376609"/>
            <ac:spMk id="15" creationId="{A38FDA4C-5A33-E739-78B8-B9CF5319435D}"/>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6" creationId="{8CA88B1F-BD4B-7CBA-E1C9-AE8B7043A698}"/>
          </ac:spMkLst>
        </pc:spChg>
        <pc:spChg chg="add mod">
          <ac:chgData name="賴 銘祥(lai minghsiang)/ADT/經企・革新・PEGAS@s" userId="b5d9adcc-df4e-4f23-b752-f14877e7bec2" providerId="ADAL" clId="{580901FD-9D18-471B-90AA-20050C75F335}" dt="2024-09-06T06:55:20.346" v="6910" actId="1076"/>
          <ac:spMkLst>
            <pc:docMk/>
            <pc:sldMk cId="3378838963" sldId="2147376609"/>
            <ac:spMk id="17" creationId="{BE6A28EC-25D6-BC21-B82D-30DFDF1EDF65}"/>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8" creationId="{DE65E407-DA69-28F7-25AD-4A322EE3CEF1}"/>
          </ac:spMkLst>
        </pc:spChg>
        <pc:spChg chg="add mod">
          <ac:chgData name="賴 銘祥(lai minghsiang)/ADT/經企・革新・PEGAS@s" userId="b5d9adcc-df4e-4f23-b752-f14877e7bec2" providerId="ADAL" clId="{580901FD-9D18-471B-90AA-20050C75F335}" dt="2024-09-06T06:55:23.014" v="6911" actId="1076"/>
          <ac:spMkLst>
            <pc:docMk/>
            <pc:sldMk cId="3378838963" sldId="2147376609"/>
            <ac:spMk id="19" creationId="{ABDF7373-81E4-01ED-2C6B-5126D224D057}"/>
          </ac:spMkLst>
        </pc:spChg>
        <pc:spChg chg="add mod">
          <ac:chgData name="賴 銘祥(lai minghsiang)/ADT/經企・革新・PEGAS@s" userId="b5d9adcc-df4e-4f23-b752-f14877e7bec2" providerId="ADAL" clId="{580901FD-9D18-471B-90AA-20050C75F335}" dt="2024-09-06T06:55:38.174" v="6916" actId="1076"/>
          <ac:spMkLst>
            <pc:docMk/>
            <pc:sldMk cId="3378838963" sldId="2147376609"/>
            <ac:spMk id="20" creationId="{539E19D2-E92D-5817-FCDB-ECEB0A8E9C66}"/>
          </ac:spMkLst>
        </pc:spChg>
        <pc:cxnChg chg="add del mod">
          <ac:chgData name="賴 銘祥(lai minghsiang)/ADT/經企・革新・PEGAS@s" userId="b5d9adcc-df4e-4f23-b752-f14877e7bec2" providerId="ADAL" clId="{580901FD-9D18-471B-90AA-20050C75F335}" dt="2024-09-06T06:55:07.973" v="6907" actId="21"/>
          <ac:cxnSpMkLst>
            <pc:docMk/>
            <pc:sldMk cId="3378838963" sldId="2147376609"/>
            <ac:cxnSpMk id="7" creationId="{9245AC8E-0CD8-9C67-7C11-235ABE354432}"/>
          </ac:cxnSpMkLst>
        </pc:cxnChg>
        <pc:cxnChg chg="add mod">
          <ac:chgData name="賴 銘祥(lai minghsiang)/ADT/經企・革新・PEGAS@s" userId="b5d9adcc-df4e-4f23-b752-f14877e7bec2" providerId="ADAL" clId="{580901FD-9D18-471B-90AA-20050C75F335}" dt="2024-09-06T06:55:28.996" v="6912" actId="14100"/>
          <ac:cxnSpMkLst>
            <pc:docMk/>
            <pc:sldMk cId="3378838963" sldId="2147376609"/>
            <ac:cxnSpMk id="14" creationId="{A0202582-5FD9-AFA6-B8FB-AB7DCC2ACA4F}"/>
          </ac:cxnSpMkLst>
        </pc:cxnChg>
        <pc:cxnChg chg="add mod">
          <ac:chgData name="賴 銘祥(lai minghsiang)/ADT/經企・革新・PEGAS@s" userId="b5d9adcc-df4e-4f23-b752-f14877e7bec2" providerId="ADAL" clId="{580901FD-9D18-471B-90AA-20050C75F335}" dt="2024-09-06T06:56:21.251" v="6921" actId="208"/>
          <ac:cxnSpMkLst>
            <pc:docMk/>
            <pc:sldMk cId="3378838963" sldId="2147376609"/>
            <ac:cxnSpMk id="23" creationId="{E95FBE8B-5402-BF2B-A1EC-127D8E0C4797}"/>
          </ac:cxnSpMkLst>
        </pc:cxnChg>
      </pc:sldChg>
      <pc:sldChg chg="addSp delSp modSp add mod modNotesTx">
        <pc:chgData name="賴 銘祥(lai minghsiang)/ADT/經企・革新・PEGAS@s" userId="b5d9adcc-df4e-4f23-b752-f14877e7bec2" providerId="ADAL" clId="{580901FD-9D18-471B-90AA-20050C75F335}" dt="2024-09-06T08:04:16.726" v="8300" actId="20577"/>
        <pc:sldMkLst>
          <pc:docMk/>
          <pc:sldMk cId="3584911165" sldId="2147376610"/>
        </pc:sldMkLst>
        <pc:spChg chg="add mod">
          <ac:chgData name="賴 銘祥(lai minghsiang)/ADT/經企・革新・PEGAS@s" userId="b5d9adcc-df4e-4f23-b752-f14877e7bec2" providerId="ADAL" clId="{580901FD-9D18-471B-90AA-20050C75F335}" dt="2024-09-06T08:02:51.585" v="8233" actId="1076"/>
          <ac:spMkLst>
            <pc:docMk/>
            <pc:sldMk cId="3584911165" sldId="2147376610"/>
            <ac:spMk id="2" creationId="{749228CC-24A7-2885-1E35-363237467D36}"/>
          </ac:spMkLst>
        </pc:spChg>
        <pc:spChg chg="mod">
          <ac:chgData name="賴 銘祥(lai minghsiang)/ADT/經企・革新・PEGAS@s" userId="b5d9adcc-df4e-4f23-b752-f14877e7bec2" providerId="ADAL" clId="{580901FD-9D18-471B-90AA-20050C75F335}" dt="2024-09-06T07:08:47.834" v="7461" actId="20577"/>
          <ac:spMkLst>
            <pc:docMk/>
            <pc:sldMk cId="3584911165" sldId="2147376610"/>
            <ac:spMk id="4" creationId="{CA4173F5-603F-AD6F-344C-515C335AA521}"/>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5" creationId="{F5AAA563-65C3-0CFB-37DE-BF03FB4D6DEA}"/>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6" creationId="{AE29D28F-1886-A03D-6E82-3A735CFE6D7B}"/>
          </ac:spMkLst>
        </pc:spChg>
        <pc:spChg chg="add del mod">
          <ac:chgData name="賴 銘祥(lai minghsiang)/ADT/經企・革新・PEGAS@s" userId="b5d9adcc-df4e-4f23-b752-f14877e7bec2" providerId="ADAL" clId="{580901FD-9D18-471B-90AA-20050C75F335}" dt="2024-09-06T08:02:40.051" v="8231" actId="478"/>
          <ac:spMkLst>
            <pc:docMk/>
            <pc:sldMk cId="3584911165" sldId="2147376610"/>
            <ac:spMk id="7" creationId="{984D96A4-2184-0229-8A10-A117447969B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8" creationId="{35FDEFC4-DEE3-0BEB-651C-AA86BED6F60B}"/>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9" creationId="{B1AF2BA0-4ED3-B501-3FC5-C08A0FBDB740}"/>
          </ac:spMkLst>
        </pc:spChg>
        <pc:spChg chg="add del mod">
          <ac:chgData name="賴 銘祥(lai minghsiang)/ADT/經企・革新・PEGAS@s" userId="b5d9adcc-df4e-4f23-b752-f14877e7bec2" providerId="ADAL" clId="{580901FD-9D18-471B-90AA-20050C75F335}" dt="2024-09-06T08:02:53.131" v="8234" actId="478"/>
          <ac:spMkLst>
            <pc:docMk/>
            <pc:sldMk cId="3584911165" sldId="2147376610"/>
            <ac:spMk id="11" creationId="{F8992FDB-9A54-11CC-91BD-558935E74E3F}"/>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13" creationId="{19C97032-5B83-F54F-D2B2-67EDD88100D7}"/>
          </ac:spMkLst>
        </pc:spChg>
        <pc:spChg chg="del">
          <ac:chgData name="賴 銘祥(lai minghsiang)/ADT/經企・革新・PEGAS@s" userId="b5d9adcc-df4e-4f23-b752-f14877e7bec2" providerId="ADAL" clId="{580901FD-9D18-471B-90AA-20050C75F335}" dt="2024-09-06T07:21:10.819" v="7481" actId="478"/>
          <ac:spMkLst>
            <pc:docMk/>
            <pc:sldMk cId="3584911165" sldId="2147376610"/>
            <ac:spMk id="15" creationId="{CB04C14D-9B36-402B-84D3-E689C1108D51}"/>
          </ac:spMkLst>
        </pc:spChg>
        <pc:spChg chg="mod">
          <ac:chgData name="賴 銘祥(lai minghsiang)/ADT/經企・革新・PEGAS@s" userId="b5d9adcc-df4e-4f23-b752-f14877e7bec2" providerId="ADAL" clId="{580901FD-9D18-471B-90AA-20050C75F335}" dt="2024-09-06T08:01:38.718" v="8140"/>
          <ac:spMkLst>
            <pc:docMk/>
            <pc:sldMk cId="3584911165" sldId="2147376610"/>
            <ac:spMk id="16" creationId="{6A57B021-AD91-56DC-FA5D-A1ADC775C613}"/>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18" creationId="{C08405C1-E605-889A-0EAB-75F9ACE3E0CC}"/>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0" creationId="{2D236AD1-74E9-617C-95CD-F98D67493E4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4" creationId="{399BE4A2-9664-CB21-FBF0-D66A797AB686}"/>
          </ac:spMkLst>
        </pc:spChg>
        <pc:grpChg chg="add mod">
          <ac:chgData name="賴 銘祥(lai minghsiang)/ADT/經企・革新・PEGAS@s" userId="b5d9adcc-df4e-4f23-b752-f14877e7bec2" providerId="ADAL" clId="{580901FD-9D18-471B-90AA-20050C75F335}" dt="2024-09-06T08:02:56.676" v="8235" actId="1076"/>
          <ac:grpSpMkLst>
            <pc:docMk/>
            <pc:sldMk cId="3584911165" sldId="2147376610"/>
            <ac:grpSpMk id="12" creationId="{246C4687-E575-DE2E-F1B3-3D97743837D2}"/>
          </ac:grpSpMkLst>
        </pc:grpChg>
        <pc:picChg chg="del">
          <ac:chgData name="賴 銘祥(lai minghsiang)/ADT/經企・革新・PEGAS@s" userId="b5d9adcc-df4e-4f23-b752-f14877e7bec2" providerId="ADAL" clId="{580901FD-9D18-471B-90AA-20050C75F335}" dt="2024-09-06T07:08:35.604" v="7457" actId="478"/>
          <ac:picMkLst>
            <pc:docMk/>
            <pc:sldMk cId="3584911165" sldId="2147376610"/>
            <ac:picMk id="3" creationId="{060C680B-701A-52A9-B968-DA313417509E}"/>
          </ac:picMkLst>
        </pc:picChg>
        <pc:picChg chg="mod">
          <ac:chgData name="賴 銘祥(lai minghsiang)/ADT/經企・革新・PEGAS@s" userId="b5d9adcc-df4e-4f23-b752-f14877e7bec2" providerId="ADAL" clId="{580901FD-9D18-471B-90AA-20050C75F335}" dt="2024-09-06T08:01:38.718" v="8140"/>
          <ac:picMkLst>
            <pc:docMk/>
            <pc:sldMk cId="3584911165" sldId="2147376610"/>
            <ac:picMk id="14" creationId="{2888125D-D6B1-ACB4-7A7A-5FB3AE25784A}"/>
          </ac:picMkLst>
        </pc:picChg>
        <pc:picChg chg="add del mod">
          <ac:chgData name="賴 銘祥(lai minghsiang)/ADT/經企・革新・PEGAS@s" userId="b5d9adcc-df4e-4f23-b752-f14877e7bec2" providerId="ADAL" clId="{580901FD-9D18-471B-90AA-20050C75F335}" dt="2024-09-06T08:02:58.178" v="8236" actId="478"/>
          <ac:picMkLst>
            <pc:docMk/>
            <pc:sldMk cId="3584911165" sldId="2147376610"/>
            <ac:picMk id="19" creationId="{8CE302AC-82ED-3856-3DB0-6206B4062A2B}"/>
          </ac:picMkLst>
        </pc:picChg>
        <pc:cxnChg chg="del">
          <ac:chgData name="賴 銘祥(lai minghsiang)/ADT/經企・革新・PEGAS@s" userId="b5d9adcc-df4e-4f23-b752-f14877e7bec2" providerId="ADAL" clId="{580901FD-9D18-471B-90AA-20050C75F335}" dt="2024-09-06T07:08:35.604" v="7457" actId="478"/>
          <ac:cxnSpMkLst>
            <pc:docMk/>
            <pc:sldMk cId="3584911165" sldId="2147376610"/>
            <ac:cxnSpMk id="10" creationId="{2C85E54A-B73D-DA3B-4E95-38472044511C}"/>
          </ac:cxnSpMkLst>
        </pc:cxnChg>
        <pc:cxnChg chg="mod">
          <ac:chgData name="賴 銘祥(lai minghsiang)/ADT/經企・革新・PEGAS@s" userId="b5d9adcc-df4e-4f23-b752-f14877e7bec2" providerId="ADAL" clId="{580901FD-9D18-471B-90AA-20050C75F335}" dt="2024-09-06T08:01:38.718" v="8140"/>
          <ac:cxnSpMkLst>
            <pc:docMk/>
            <pc:sldMk cId="3584911165" sldId="2147376610"/>
            <ac:cxnSpMk id="17" creationId="{EB82410F-3415-6F01-4D42-69C92E032091}"/>
          </ac:cxnSpMkLst>
        </pc:cxnChg>
      </pc:sldChg>
      <pc:sldChg chg="addSp delSp modSp add mod modNotesTx">
        <pc:chgData name="賴 銘祥(lai minghsiang)/ADT/經企・革新・PEGAS@s" userId="b5d9adcc-df4e-4f23-b752-f14877e7bec2" providerId="ADAL" clId="{580901FD-9D18-471B-90AA-20050C75F335}" dt="2024-09-06T08:06:10.126" v="8383" actId="20577"/>
        <pc:sldMkLst>
          <pc:docMk/>
          <pc:sldMk cId="2976714488" sldId="2147376611"/>
        </pc:sldMkLst>
        <pc:spChg chg="del">
          <ac:chgData name="賴 銘祥(lai minghsiang)/ADT/經企・革新・PEGAS@s" userId="b5d9adcc-df4e-4f23-b752-f14877e7bec2" providerId="ADAL" clId="{580901FD-9D18-471B-90AA-20050C75F335}" dt="2024-09-06T07:54:46.419" v="8009" actId="478"/>
          <ac:spMkLst>
            <pc:docMk/>
            <pc:sldMk cId="2976714488" sldId="2147376611"/>
            <ac:spMk id="2" creationId="{749228CC-24A7-2885-1E35-363237467D36}"/>
          </ac:spMkLst>
        </pc:spChg>
        <pc:spChg chg="mod">
          <ac:chgData name="賴 銘祥(lai minghsiang)/ADT/經企・革新・PEGAS@s" userId="b5d9adcc-df4e-4f23-b752-f14877e7bec2" providerId="ADAL" clId="{580901FD-9D18-471B-90AA-20050C75F335}" dt="2024-09-06T08:01:10.205" v="8138"/>
          <ac:spMkLst>
            <pc:docMk/>
            <pc:sldMk cId="2976714488" sldId="2147376611"/>
            <ac:spMk id="4" creationId="{CA4173F5-603F-AD6F-344C-515C335AA521}"/>
          </ac:spMkLst>
        </pc:spChg>
        <pc:spChg chg="mod">
          <ac:chgData name="賴 銘祥(lai minghsiang)/ADT/經企・革新・PEGAS@s" userId="b5d9adcc-df4e-4f23-b752-f14877e7bec2" providerId="ADAL" clId="{580901FD-9D18-471B-90AA-20050C75F335}" dt="2024-09-06T07:55:22.584" v="8012"/>
          <ac:spMkLst>
            <pc:docMk/>
            <pc:sldMk cId="2976714488" sldId="2147376611"/>
            <ac:spMk id="6" creationId="{0C613028-0702-34E1-E114-CCB4D84DD5F0}"/>
          </ac:spMkLst>
        </pc:spChg>
        <pc:spChg chg="add del mod">
          <ac:chgData name="賴 銘祥(lai minghsiang)/ADT/經企・革新・PEGAS@s" userId="b5d9adcc-df4e-4f23-b752-f14877e7bec2" providerId="ADAL" clId="{580901FD-9D18-471B-90AA-20050C75F335}" dt="2024-09-06T07:56:42.300" v="8090" actId="478"/>
          <ac:spMkLst>
            <pc:docMk/>
            <pc:sldMk cId="2976714488" sldId="2147376611"/>
            <ac:spMk id="8" creationId="{B367AA02-7446-C4BD-0EFF-B7BADCDB4B65}"/>
          </ac:spMkLst>
        </pc:spChg>
        <pc:spChg chg="add del mod">
          <ac:chgData name="賴 銘祥(lai minghsiang)/ADT/經企・革新・PEGAS@s" userId="b5d9adcc-df4e-4f23-b752-f14877e7bec2" providerId="ADAL" clId="{580901FD-9D18-471B-90AA-20050C75F335}" dt="2024-09-06T07:56:48.852" v="8093" actId="478"/>
          <ac:spMkLst>
            <pc:docMk/>
            <pc:sldMk cId="2976714488" sldId="2147376611"/>
            <ac:spMk id="10" creationId="{8EF05583-8DBC-E8A5-A32E-6A6E3AB2B855}"/>
          </ac:spMkLst>
        </pc:spChg>
        <pc:spChg chg="add del mod">
          <ac:chgData name="賴 銘祥(lai minghsiang)/ADT/經企・革新・PEGAS@s" userId="b5d9adcc-df4e-4f23-b752-f14877e7bec2" providerId="ADAL" clId="{580901FD-9D18-471B-90AA-20050C75F335}" dt="2024-09-06T08:03:19.462" v="8238" actId="478"/>
          <ac:spMkLst>
            <pc:docMk/>
            <pc:sldMk cId="2976714488" sldId="2147376611"/>
            <ac:spMk id="11" creationId="{1548EC64-E18B-C047-A4D1-A10D04F8952B}"/>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2" creationId="{4A19894C-EFC7-FD61-11A9-CB393F84788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4" creationId="{92FFE642-4316-34EB-8A7E-D779CFA1D656}"/>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5" creationId="{8E5899E7-AD45-679D-A4D3-CF5912F01214}"/>
          </ac:spMkLst>
        </pc:spChg>
        <pc:spChg chg="add del mod">
          <ac:chgData name="賴 銘祥(lai minghsiang)/ADT/經企・革新・PEGAS@s" userId="b5d9adcc-df4e-4f23-b752-f14877e7bec2" providerId="ADAL" clId="{580901FD-9D18-471B-90AA-20050C75F335}" dt="2024-09-06T08:03:22.995" v="8240" actId="478"/>
          <ac:spMkLst>
            <pc:docMk/>
            <pc:sldMk cId="2976714488" sldId="2147376611"/>
            <ac:spMk id="16" creationId="{55A52DD7-5DD8-C53C-A965-8E608CF80EEC}"/>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7" creationId="{90F0F6C3-D1B3-34C4-DD63-E5DF1CD4FB9B}"/>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8" creationId="{5C6F1879-C92B-B6F2-309F-A3DB235036D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9" creationId="{6E364240-F3A1-7455-E43E-1F22B7DAC064}"/>
          </ac:spMkLst>
        </pc:spChg>
        <pc:spChg chg="mod">
          <ac:chgData name="賴 銘祥(lai minghsiang)/ADT/經企・革新・PEGAS@s" userId="b5d9adcc-df4e-4f23-b752-f14877e7bec2" providerId="ADAL" clId="{580901FD-9D18-471B-90AA-20050C75F335}" dt="2024-09-06T07:56:44.349" v="8092"/>
          <ac:spMkLst>
            <pc:docMk/>
            <pc:sldMk cId="2976714488" sldId="2147376611"/>
            <ac:spMk id="22" creationId="{0076382F-777F-CC46-8FD5-5743E9B998F8}"/>
          </ac:spMkLst>
        </pc:spChg>
        <pc:spChg chg="mod">
          <ac:chgData name="賴 銘祥(lai minghsiang)/ADT/經企・革新・PEGAS@s" userId="b5d9adcc-df4e-4f23-b752-f14877e7bec2" providerId="ADAL" clId="{580901FD-9D18-471B-90AA-20050C75F335}" dt="2024-09-06T07:56:44.349" v="8092"/>
          <ac:spMkLst>
            <pc:docMk/>
            <pc:sldMk cId="2976714488" sldId="2147376611"/>
            <ac:spMk id="25" creationId="{B0C90873-3CD3-3FC4-E916-7840F7368372}"/>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28" creationId="{C500EBDE-1DEB-3AE0-5704-353E7CA50638}"/>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29" creationId="{EB552C3C-75AF-01C4-B91C-E4E6208B9940}"/>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2" creationId="{30049AF4-0F19-2ACE-61F7-DFC438A71297}"/>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4" creationId="{A0DCF4B7-4EED-B4B0-422C-2BDBE8AE4C50}"/>
          </ac:spMkLst>
        </pc:spChg>
        <pc:spChg chg="add mod">
          <ac:chgData name="賴 銘祥(lai minghsiang)/ADT/經企・革新・PEGAS@s" userId="b5d9adcc-df4e-4f23-b752-f14877e7bec2" providerId="ADAL" clId="{580901FD-9D18-471B-90AA-20050C75F335}" dt="2024-09-06T08:06:10.126" v="8383" actId="20577"/>
          <ac:spMkLst>
            <pc:docMk/>
            <pc:sldMk cId="2976714488" sldId="2147376611"/>
            <ac:spMk id="36" creationId="{2B3612D7-D640-D3AA-6B76-32C4706E981E}"/>
          </ac:spMkLst>
        </pc:spChg>
        <pc:grpChg chg="add del mod">
          <ac:chgData name="賴 銘祥(lai minghsiang)/ADT/經企・革新・PEGAS@s" userId="b5d9adcc-df4e-4f23-b752-f14877e7bec2" providerId="ADAL" clId="{580901FD-9D18-471B-90AA-20050C75F335}" dt="2024-09-06T07:56:42.960" v="8091" actId="478"/>
          <ac:grpSpMkLst>
            <pc:docMk/>
            <pc:sldMk cId="2976714488" sldId="2147376611"/>
            <ac:grpSpMk id="3" creationId="{4DD70E13-7440-0DF0-1FC4-B3EE5D32A8D2}"/>
          </ac:grpSpMkLst>
        </pc:grpChg>
        <pc:grpChg chg="add mod">
          <ac:chgData name="賴 銘祥(lai minghsiang)/ADT/經企・革新・PEGAS@s" userId="b5d9adcc-df4e-4f23-b752-f14877e7bec2" providerId="ADAL" clId="{580901FD-9D18-471B-90AA-20050C75F335}" dt="2024-09-06T08:03:29.354" v="8242" actId="1076"/>
          <ac:grpSpMkLst>
            <pc:docMk/>
            <pc:sldMk cId="2976714488" sldId="2147376611"/>
            <ac:grpSpMk id="20" creationId="{587482E7-C36D-1385-C3DB-BE9A39CFD251}"/>
          </ac:grpSpMkLst>
        </pc:grpChg>
        <pc:grpChg chg="add del mod">
          <ac:chgData name="賴 銘祥(lai minghsiang)/ADT/經企・革新・PEGAS@s" userId="b5d9adcc-df4e-4f23-b752-f14877e7bec2" providerId="ADAL" clId="{580901FD-9D18-471B-90AA-20050C75F335}" dt="2024-09-06T08:03:17.466" v="8237" actId="478"/>
          <ac:grpSpMkLst>
            <pc:docMk/>
            <pc:sldMk cId="2976714488" sldId="2147376611"/>
            <ac:grpSpMk id="23" creationId="{9E1E0BA3-FD1B-AFBE-2784-3AD0052004C7}"/>
          </ac:grpSpMkLst>
        </pc:grpChg>
        <pc:picChg chg="mod">
          <ac:chgData name="賴 銘祥(lai minghsiang)/ADT/經企・革新・PEGAS@s" userId="b5d9adcc-df4e-4f23-b752-f14877e7bec2" providerId="ADAL" clId="{580901FD-9D18-471B-90AA-20050C75F335}" dt="2024-09-06T07:55:22.584" v="8012"/>
          <ac:picMkLst>
            <pc:docMk/>
            <pc:sldMk cId="2976714488" sldId="2147376611"/>
            <ac:picMk id="5" creationId="{BD405EC8-73F1-B550-953E-1848EF388445}"/>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9" creationId="{ABFE219C-CB58-8545-F28C-73491E88B9BC}"/>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1" creationId="{5F4393CA-7EEC-7FA0-B37E-BBC0AFA74998}"/>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4" creationId="{8EE63E61-313B-3D11-972A-E593131A5956}"/>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27" creationId="{5856886D-8BF4-3BB5-3761-460645AD5B80}"/>
          </ac:picMkLst>
        </pc:picChg>
        <pc:picChg chg="add del mod">
          <ac:chgData name="賴 銘祥(lai minghsiang)/ADT/經企・革新・PEGAS@s" userId="b5d9adcc-df4e-4f23-b752-f14877e7bec2" providerId="ADAL" clId="{580901FD-9D18-471B-90AA-20050C75F335}" dt="2024-09-06T08:03:24.325" v="8241" actId="478"/>
          <ac:picMkLst>
            <pc:docMk/>
            <pc:sldMk cId="2976714488" sldId="2147376611"/>
            <ac:picMk id="35" creationId="{C879C6D8-CA56-A148-C780-00BA9C769E74}"/>
          </ac:picMkLst>
        </pc:picChg>
        <pc:cxnChg chg="mod">
          <ac:chgData name="賴 銘祥(lai minghsiang)/ADT/經企・革新・PEGAS@s" userId="b5d9adcc-df4e-4f23-b752-f14877e7bec2" providerId="ADAL" clId="{580901FD-9D18-471B-90AA-20050C75F335}" dt="2024-09-06T07:55:22.584" v="8012"/>
          <ac:cxnSpMkLst>
            <pc:docMk/>
            <pc:sldMk cId="2976714488" sldId="2147376611"/>
            <ac:cxnSpMk id="7" creationId="{5E892B05-459F-7481-A662-4D7DB3759844}"/>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13" creationId="{2451A91D-303D-409D-C8DD-90C23967913B}"/>
          </ac:cxnSpMkLst>
        </pc:cxnChg>
        <pc:cxnChg chg="mod">
          <ac:chgData name="賴 銘祥(lai minghsiang)/ADT/經企・革新・PEGAS@s" userId="b5d9adcc-df4e-4f23-b752-f14877e7bec2" providerId="ADAL" clId="{580901FD-9D18-471B-90AA-20050C75F335}" dt="2024-09-06T07:56:44.349" v="8092"/>
          <ac:cxnSpMkLst>
            <pc:docMk/>
            <pc:sldMk cId="2976714488" sldId="2147376611"/>
            <ac:cxnSpMk id="26" creationId="{0E8AF08D-9911-6274-0422-1781B4D749FE}"/>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0" creationId="{463792A5-539A-9572-0CAA-71F9371B6AC3}"/>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1" creationId="{3A1BD9C6-D53A-61F1-E750-4318FFAAF399}"/>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3" creationId="{815AEF86-7AF4-1FDA-FB23-F46EA4166E27}"/>
          </ac:cxnSpMkLst>
        </pc:cxnChg>
      </pc:sldChg>
      <pc:sldChg chg="delSp modSp add mod modNotesTx">
        <pc:chgData name="賴 銘祥(lai minghsiang)/ADT/經企・革新・PEGAS@s" userId="b5d9adcc-df4e-4f23-b752-f14877e7bec2" providerId="ADAL" clId="{580901FD-9D18-471B-90AA-20050C75F335}" dt="2024-09-06T08:30:33.891" v="9545" actId="20577"/>
        <pc:sldMkLst>
          <pc:docMk/>
          <pc:sldMk cId="838145891" sldId="2147376612"/>
        </pc:sldMkLst>
        <pc:spChg chg="mod">
          <ac:chgData name="賴 銘祥(lai minghsiang)/ADT/經企・革新・PEGAS@s" userId="b5d9adcc-df4e-4f23-b752-f14877e7bec2" providerId="ADAL" clId="{580901FD-9D18-471B-90AA-20050C75F335}" dt="2024-09-06T08:07:06.368" v="8421" actId="20577"/>
          <ac:spMkLst>
            <pc:docMk/>
            <pc:sldMk cId="838145891" sldId="2147376612"/>
            <ac:spMk id="4" creationId="{CA4173F5-603F-AD6F-344C-515C335AA521}"/>
          </ac:spMkLst>
        </pc:spChg>
        <pc:spChg chg="del mod">
          <ac:chgData name="賴 銘祥(lai minghsiang)/ADT/經企・革新・PEGAS@s" userId="b5d9adcc-df4e-4f23-b752-f14877e7bec2" providerId="ADAL" clId="{580901FD-9D18-471B-90AA-20050C75F335}" dt="2024-09-06T08:07:16.909" v="8424" actId="478"/>
          <ac:spMkLst>
            <pc:docMk/>
            <pc:sldMk cId="838145891" sldId="2147376612"/>
            <ac:spMk id="14" creationId="{92FFE642-4316-34EB-8A7E-D779CFA1D656}"/>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8" creationId="{5C6F1879-C92B-B6F2-309F-A3DB235036DE}"/>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9" creationId="{6E364240-F3A1-7455-E43E-1F22B7DAC064}"/>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29" creationId="{EB552C3C-75AF-01C4-B91C-E4E6208B9940}"/>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2" creationId="{30049AF4-0F19-2ACE-61F7-DFC438A71297}"/>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4" creationId="{A0DCF4B7-4EED-B4B0-422C-2BDBE8AE4C50}"/>
          </ac:spMkLst>
        </pc:spChg>
        <pc:spChg chg="mod">
          <ac:chgData name="賴 銘祥(lai minghsiang)/ADT/經企・革新・PEGAS@s" userId="b5d9adcc-df4e-4f23-b752-f14877e7bec2" providerId="ADAL" clId="{580901FD-9D18-471B-90AA-20050C75F335}" dt="2024-09-06T08:30:33.891" v="9545" actId="20577"/>
          <ac:spMkLst>
            <pc:docMk/>
            <pc:sldMk cId="838145891" sldId="2147376612"/>
            <ac:spMk id="36" creationId="{2B3612D7-D640-D3AA-6B76-32C4706E981E}"/>
          </ac:spMkLst>
        </pc:spChg>
        <pc:grpChg chg="del">
          <ac:chgData name="賴 銘祥(lai minghsiang)/ADT/經企・革新・PEGAS@s" userId="b5d9adcc-df4e-4f23-b752-f14877e7bec2" providerId="ADAL" clId="{580901FD-9D18-471B-90AA-20050C75F335}" dt="2024-09-06T08:07:14.364" v="8422" actId="478"/>
          <ac:grpSpMkLst>
            <pc:docMk/>
            <pc:sldMk cId="838145891" sldId="2147376612"/>
            <ac:grpSpMk id="20" creationId="{587482E7-C36D-1385-C3DB-BE9A39CFD251}"/>
          </ac:grpSpMkLst>
        </pc:grpChg>
        <pc:picChg chg="del">
          <ac:chgData name="賴 銘祥(lai minghsiang)/ADT/經企・革新・PEGAS@s" userId="b5d9adcc-df4e-4f23-b752-f14877e7bec2" providerId="ADAL" clId="{580901FD-9D18-471B-90AA-20050C75F335}" dt="2024-09-06T08:07:14.364" v="8422" actId="478"/>
          <ac:picMkLst>
            <pc:docMk/>
            <pc:sldMk cId="838145891" sldId="2147376612"/>
            <ac:picMk id="9" creationId="{ABFE219C-CB58-8545-F28C-73491E88B9BC}"/>
          </ac:picMkLst>
        </pc:picChg>
        <pc:picChg chg="del">
          <ac:chgData name="賴 銘祥(lai minghsiang)/ADT/經企・革新・PEGAS@s" userId="b5d9adcc-df4e-4f23-b752-f14877e7bec2" providerId="ADAL" clId="{580901FD-9D18-471B-90AA-20050C75F335}" dt="2024-09-06T08:07:14.364" v="8422" actId="478"/>
          <ac:picMkLst>
            <pc:docMk/>
            <pc:sldMk cId="838145891" sldId="2147376612"/>
            <ac:picMk id="27" creationId="{5856886D-8BF4-3BB5-3761-460645AD5B80}"/>
          </ac:picMkLst>
        </pc:picChg>
        <pc:cxnChg chg="del">
          <ac:chgData name="賴 銘祥(lai minghsiang)/ADT/經企・革新・PEGAS@s" userId="b5d9adcc-df4e-4f23-b752-f14877e7bec2" providerId="ADAL" clId="{580901FD-9D18-471B-90AA-20050C75F335}" dt="2024-09-06T08:07:14.364" v="8422" actId="478"/>
          <ac:cxnSpMkLst>
            <pc:docMk/>
            <pc:sldMk cId="838145891" sldId="2147376612"/>
            <ac:cxnSpMk id="13" creationId="{2451A91D-303D-409D-C8DD-90C23967913B}"/>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0" creationId="{463792A5-539A-9572-0CAA-71F9371B6AC3}"/>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1" creationId="{3A1BD9C6-D53A-61F1-E750-4318FFAAF399}"/>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3" creationId="{815AEF86-7AF4-1FDA-FB23-F46EA4166E27}"/>
          </ac:cxnSpMkLst>
        </pc:cxnChg>
      </pc:sldChg>
      <pc:sldChg chg="add del">
        <pc:chgData name="賴 銘祥(lai minghsiang)/ADT/經企・革新・PEGAS@s" userId="b5d9adcc-df4e-4f23-b752-f14877e7bec2" providerId="ADAL" clId="{580901FD-9D18-471B-90AA-20050C75F335}" dt="2024-09-06T08:06:29.477" v="8386" actId="47"/>
        <pc:sldMkLst>
          <pc:docMk/>
          <pc:sldMk cId="1499389482" sldId="2147376612"/>
        </pc:sldMkLst>
      </pc:sldChg>
      <pc:sldChg chg="addSp delSp modSp add mod">
        <pc:chgData name="賴 銘祥(lai minghsiang)/ADT/經企・革新・PEGAS@s" userId="b5d9adcc-df4e-4f23-b752-f14877e7bec2" providerId="ADAL" clId="{580901FD-9D18-471B-90AA-20050C75F335}" dt="2024-09-06T08:27:25.759" v="9384" actId="20577"/>
        <pc:sldMkLst>
          <pc:docMk/>
          <pc:sldMk cId="1396754867" sldId="2147376613"/>
        </pc:sldMkLst>
        <pc:spChg chg="add mod">
          <ac:chgData name="賴 銘祥(lai minghsiang)/ADT/經企・革新・PEGAS@s" userId="b5d9adcc-df4e-4f23-b752-f14877e7bec2" providerId="ADAL" clId="{580901FD-9D18-471B-90AA-20050C75F335}" dt="2024-09-06T08:24:01.281" v="9109" actId="20577"/>
          <ac:spMkLst>
            <pc:docMk/>
            <pc:sldMk cId="1396754867" sldId="2147376613"/>
            <ac:spMk id="3" creationId="{4B39C307-2FF1-5202-B1CC-047BC47DF1DC}"/>
          </ac:spMkLst>
        </pc:spChg>
        <pc:spChg chg="add mod">
          <ac:chgData name="賴 銘祥(lai minghsiang)/ADT/經企・革新・PEGAS@s" userId="b5d9adcc-df4e-4f23-b752-f14877e7bec2" providerId="ADAL" clId="{580901FD-9D18-471B-90AA-20050C75F335}" dt="2024-09-06T08:26:06.983" v="9279" actId="20577"/>
          <ac:spMkLst>
            <pc:docMk/>
            <pc:sldMk cId="1396754867" sldId="2147376613"/>
            <ac:spMk id="6" creationId="{91BA00BD-FE6D-0237-FFA0-DD2276636FCE}"/>
          </ac:spMkLst>
        </pc:spChg>
        <pc:spChg chg="del mod">
          <ac:chgData name="賴 銘祥(lai minghsiang)/ADT/經企・革新・PEGAS@s" userId="b5d9adcc-df4e-4f23-b752-f14877e7bec2" providerId="ADAL" clId="{580901FD-9D18-471B-90AA-20050C75F335}" dt="2024-09-06T08:23:33.021" v="9079" actId="478"/>
          <ac:spMkLst>
            <pc:docMk/>
            <pc:sldMk cId="1396754867" sldId="2147376613"/>
            <ac:spMk id="12" creationId="{62B4338C-3D1C-1F9F-C6D0-24F51A4E52ED}"/>
          </ac:spMkLst>
        </pc:spChg>
        <pc:spChg chg="mod">
          <ac:chgData name="賴 銘祥(lai minghsiang)/ADT/經企・革新・PEGAS@s" userId="b5d9adcc-df4e-4f23-b752-f14877e7bec2" providerId="ADAL" clId="{580901FD-9D18-471B-90AA-20050C75F335}" dt="2024-09-06T08:26:53.321" v="9318" actId="20577"/>
          <ac:spMkLst>
            <pc:docMk/>
            <pc:sldMk cId="1396754867" sldId="2147376613"/>
            <ac:spMk id="16" creationId="{3E2870B1-DE51-4C36-9076-3BE27561FEE8}"/>
          </ac:spMkLst>
        </pc:spChg>
        <pc:spChg chg="mod">
          <ac:chgData name="賴 銘祥(lai minghsiang)/ADT/經企・革新・PEGAS@s" userId="b5d9adcc-df4e-4f23-b752-f14877e7bec2" providerId="ADAL" clId="{580901FD-9D18-471B-90AA-20050C75F335}" dt="2024-09-06T08:27:25.759" v="9384" actId="20577"/>
          <ac:spMkLst>
            <pc:docMk/>
            <pc:sldMk cId="1396754867" sldId="2147376613"/>
            <ac:spMk id="18" creationId="{A4F5FAE2-8EE8-0926-48F3-D08D25608BC6}"/>
          </ac:spMkLst>
        </pc:spChg>
        <pc:picChg chg="mod">
          <ac:chgData name="賴 銘祥(lai minghsiang)/ADT/經企・革新・PEGAS@s" userId="b5d9adcc-df4e-4f23-b752-f14877e7bec2" providerId="ADAL" clId="{580901FD-9D18-471B-90AA-20050C75F335}" dt="2024-09-06T08:22:49.573" v="9049" actId="1076"/>
          <ac:picMkLst>
            <pc:docMk/>
            <pc:sldMk cId="1396754867" sldId="2147376613"/>
            <ac:picMk id="4" creationId="{E7892D10-7D8C-15B5-9A11-6192485F5455}"/>
          </ac:picMkLst>
        </pc:picChg>
        <pc:picChg chg="mod">
          <ac:chgData name="賴 銘祥(lai minghsiang)/ADT/經企・革新・PEGAS@s" userId="b5d9adcc-df4e-4f23-b752-f14877e7bec2" providerId="ADAL" clId="{580901FD-9D18-471B-90AA-20050C75F335}" dt="2024-09-06T08:23:35.258" v="9080" actId="14100"/>
          <ac:picMkLst>
            <pc:docMk/>
            <pc:sldMk cId="1396754867" sldId="2147376613"/>
            <ac:picMk id="5" creationId="{62F42EA6-E871-3490-F3EA-8A3CAFEB159D}"/>
          </ac:picMkLst>
        </pc:picChg>
        <pc:picChg chg="mod">
          <ac:chgData name="賴 銘祥(lai minghsiang)/ADT/經企・革新・PEGAS@s" userId="b5d9adcc-df4e-4f23-b752-f14877e7bec2" providerId="ADAL" clId="{580901FD-9D18-471B-90AA-20050C75F335}" dt="2024-09-06T08:22:53.188" v="9051" actId="1076"/>
          <ac:picMkLst>
            <pc:docMk/>
            <pc:sldMk cId="1396754867" sldId="2147376613"/>
            <ac:picMk id="11" creationId="{D25CEA6B-8DCB-355E-AFBB-6283EEEAFEFE}"/>
          </ac:picMkLst>
        </pc:picChg>
        <pc:picChg chg="mod">
          <ac:chgData name="賴 銘祥(lai minghsiang)/ADT/經企・革新・PEGAS@s" userId="b5d9adcc-df4e-4f23-b752-f14877e7bec2" providerId="ADAL" clId="{580901FD-9D18-471B-90AA-20050C75F335}" dt="2024-09-06T08:22:51.196" v="9050" actId="1076"/>
          <ac:picMkLst>
            <pc:docMk/>
            <pc:sldMk cId="1396754867" sldId="2147376613"/>
            <ac:picMk id="15" creationId="{18F3BA40-FD95-151F-1C43-E7E534776635}"/>
          </ac:picMkLst>
        </pc:picChg>
      </pc:sldChg>
      <pc:sldChg chg="addSp delSp modSp add mod">
        <pc:chgData name="賴 銘祥(lai minghsiang)/ADT/經企・革新・PEGAS@s" userId="b5d9adcc-df4e-4f23-b752-f14877e7bec2" providerId="ADAL" clId="{580901FD-9D18-471B-90AA-20050C75F335}" dt="2024-09-06T08:30:14.027" v="9535" actId="20577"/>
        <pc:sldMkLst>
          <pc:docMk/>
          <pc:sldMk cId="4229628203" sldId="2147376614"/>
        </pc:sldMkLst>
        <pc:spChg chg="mod">
          <ac:chgData name="賴 銘祥(lai minghsiang)/ADT/經企・革新・PEGAS@s" userId="b5d9adcc-df4e-4f23-b752-f14877e7bec2" providerId="ADAL" clId="{580901FD-9D18-471B-90AA-20050C75F335}" dt="2024-09-06T08:28:02.450" v="9412" actId="14100"/>
          <ac:spMkLst>
            <pc:docMk/>
            <pc:sldMk cId="4229628203" sldId="2147376614"/>
            <ac:spMk id="2" creationId="{D41344F5-CF8D-B649-74AB-67565E52A7E1}"/>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3" creationId="{4B39C307-2FF1-5202-B1CC-047BC47DF1DC}"/>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6" creationId="{91BA00BD-FE6D-0237-FFA0-DD2276636FCE}"/>
          </ac:spMkLst>
        </pc:spChg>
        <pc:spChg chg="add mod">
          <ac:chgData name="賴 銘祥(lai minghsiang)/ADT/經企・革新・PEGAS@s" userId="b5d9adcc-df4e-4f23-b752-f14877e7bec2" providerId="ADAL" clId="{580901FD-9D18-471B-90AA-20050C75F335}" dt="2024-09-06T08:30:14.027" v="9535" actId="20577"/>
          <ac:spMkLst>
            <pc:docMk/>
            <pc:sldMk cId="4229628203" sldId="2147376614"/>
            <ac:spMk id="7" creationId="{2C0A2718-B74C-293C-4320-C3861299C904}"/>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16" creationId="{3E2870B1-DE51-4C36-9076-3BE27561FEE8}"/>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18" creationId="{A4F5FAE2-8EE8-0926-48F3-D08D25608BC6}"/>
          </ac:spMkLst>
        </pc:spChg>
        <pc:picChg chg="del">
          <ac:chgData name="賴 銘祥(lai minghsiang)/ADT/經企・革新・PEGAS@s" userId="b5d9adcc-df4e-4f23-b752-f14877e7bec2" providerId="ADAL" clId="{580901FD-9D18-471B-90AA-20050C75F335}" dt="2024-09-06T08:28:06.043" v="9414" actId="478"/>
          <ac:picMkLst>
            <pc:docMk/>
            <pc:sldMk cId="4229628203" sldId="2147376614"/>
            <ac:picMk id="4" creationId="{E7892D10-7D8C-15B5-9A11-6192485F5455}"/>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5" creationId="{62F42EA6-E871-3490-F3EA-8A3CAFEB159D}"/>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11" creationId="{D25CEA6B-8DCB-355E-AFBB-6283EEEAFEFE}"/>
          </ac:picMkLst>
        </pc:picChg>
        <pc:picChg chg="del">
          <ac:chgData name="賴 銘祥(lai minghsiang)/ADT/經企・革新・PEGAS@s" userId="b5d9adcc-df4e-4f23-b752-f14877e7bec2" providerId="ADAL" clId="{580901FD-9D18-471B-90AA-20050C75F335}" dt="2024-09-06T08:28:06.532" v="9415" actId="478"/>
          <ac:picMkLst>
            <pc:docMk/>
            <pc:sldMk cId="4229628203" sldId="2147376614"/>
            <ac:picMk id="15" creationId="{18F3BA40-FD95-151F-1C43-E7E534776635}"/>
          </ac:picMkLst>
        </pc:picChg>
      </pc:sldChg>
    </pc:docChg>
  </pc:docChgLst>
  <pc:docChgLst>
    <pc:chgData name="鄭 東洋(cheng tungyang)/ADT/雲林・製１・生產推進" userId="a745d7a6-311a-4c35-8004-dafd1272a433" providerId="ADAL" clId="{5B161000-381F-4427-9718-C322750AFC4E}"/>
    <pc:docChg chg="custSel modSld">
      <pc:chgData name="鄭 東洋(cheng tungyang)/ADT/雲林・製１・生產推進" userId="a745d7a6-311a-4c35-8004-dafd1272a433" providerId="ADAL" clId="{5B161000-381F-4427-9718-C322750AFC4E}" dt="2024-09-06T03:16:21.652" v="131" actId="1076"/>
      <pc:docMkLst>
        <pc:docMk/>
      </pc:docMkLst>
      <pc:sldChg chg="modSp mod">
        <pc:chgData name="鄭 東洋(cheng tungyang)/ADT/雲林・製１・生產推進" userId="a745d7a6-311a-4c35-8004-dafd1272a433" providerId="ADAL" clId="{5B161000-381F-4427-9718-C322750AFC4E}" dt="2024-09-06T03:16:21.652" v="131" actId="1076"/>
        <pc:sldMkLst>
          <pc:docMk/>
          <pc:sldMk cId="3284739909" sldId="265"/>
        </pc:sldMkLst>
        <pc:spChg chg="mod">
          <ac:chgData name="鄭 東洋(cheng tungyang)/ADT/雲林・製１・生產推進" userId="a745d7a6-311a-4c35-8004-dafd1272a433" providerId="ADAL" clId="{5B161000-381F-4427-9718-C322750AFC4E}" dt="2024-09-06T03:16:21.652" v="131" actId="1076"/>
          <ac:spMkLst>
            <pc:docMk/>
            <pc:sldMk cId="3284739909" sldId="265"/>
            <ac:spMk id="79" creationId="{7D09B449-B8DE-0824-A929-FB6FF3BC7EBB}"/>
          </ac:spMkLst>
        </pc:spChg>
      </pc:sldChg>
      <pc:sldChg chg="addSp delSp modSp mod">
        <pc:chgData name="鄭 東洋(cheng tungyang)/ADT/雲林・製１・生產推進" userId="a745d7a6-311a-4c35-8004-dafd1272a433" providerId="ADAL" clId="{5B161000-381F-4427-9718-C322750AFC4E}" dt="2024-09-06T03:15:23.358" v="130" actId="1076"/>
        <pc:sldMkLst>
          <pc:docMk/>
          <pc:sldMk cId="992887403" sldId="2147376599"/>
        </pc:sldMkLst>
        <pc:spChg chg="mod">
          <ac:chgData name="鄭 東洋(cheng tungyang)/ADT/雲林・製１・生產推進" userId="a745d7a6-311a-4c35-8004-dafd1272a433" providerId="ADAL" clId="{5B161000-381F-4427-9718-C322750AFC4E}" dt="2024-09-06T03:13:30.623" v="79" actId="1076"/>
          <ac:spMkLst>
            <pc:docMk/>
            <pc:sldMk cId="992887403" sldId="2147376599"/>
            <ac:spMk id="2" creationId="{54449E56-EA1C-E996-F4A6-8B35AC118431}"/>
          </ac:spMkLst>
        </pc:spChg>
        <pc:spChg chg="add mod">
          <ac:chgData name="鄭 東洋(cheng tungyang)/ADT/雲林・製１・生產推進" userId="a745d7a6-311a-4c35-8004-dafd1272a433" providerId="ADAL" clId="{5B161000-381F-4427-9718-C322750AFC4E}" dt="2024-09-06T03:15:17.333" v="127" actId="20577"/>
          <ac:spMkLst>
            <pc:docMk/>
            <pc:sldMk cId="992887403" sldId="2147376599"/>
            <ac:spMk id="20" creationId="{1E9CE1E0-21EC-EF07-D4C6-7EA7D647509D}"/>
          </ac:spMkLst>
        </pc:spChg>
        <pc:spChg chg="mod">
          <ac:chgData name="鄭 東洋(cheng tungyang)/ADT/雲林・製１・生產推進" userId="a745d7a6-311a-4c35-8004-dafd1272a433" providerId="ADAL" clId="{5B161000-381F-4427-9718-C322750AFC4E}" dt="2024-09-06T03:14:08.298" v="91" actId="1076"/>
          <ac:spMkLst>
            <pc:docMk/>
            <pc:sldMk cId="992887403" sldId="2147376599"/>
            <ac:spMk id="31" creationId="{9C1978EE-B4AE-DE6E-067D-43F1E02C7236}"/>
          </ac:spMkLst>
        </pc:spChg>
        <pc:spChg chg="mod">
          <ac:chgData name="鄭 東洋(cheng tungyang)/ADT/雲林・製１・生產推進" userId="a745d7a6-311a-4c35-8004-dafd1272a433" providerId="ADAL" clId="{5B161000-381F-4427-9718-C322750AFC4E}" dt="2024-09-06T03:14:04.511" v="90" actId="1076"/>
          <ac:spMkLst>
            <pc:docMk/>
            <pc:sldMk cId="992887403" sldId="2147376599"/>
            <ac:spMk id="46" creationId="{29871F94-0C37-0A1A-8190-6820AD79FB7F}"/>
          </ac:spMkLst>
        </pc:spChg>
        <pc:spChg chg="mod">
          <ac:chgData name="鄭 東洋(cheng tungyang)/ADT/雲林・製１・生產推進" userId="a745d7a6-311a-4c35-8004-dafd1272a433" providerId="ADAL" clId="{5B161000-381F-4427-9718-C322750AFC4E}" dt="2024-09-06T03:14:28.340" v="94" actId="1076"/>
          <ac:spMkLst>
            <pc:docMk/>
            <pc:sldMk cId="992887403" sldId="2147376599"/>
            <ac:spMk id="47" creationId="{3525F257-A32D-A3E8-B215-BFFFE67819B8}"/>
          </ac:spMkLst>
        </pc:spChg>
        <pc:picChg chg="add del mod">
          <ac:chgData name="鄭 東洋(cheng tungyang)/ADT/雲林・製１・生產推進" userId="a745d7a6-311a-4c35-8004-dafd1272a433" providerId="ADAL" clId="{5B161000-381F-4427-9718-C322750AFC4E}" dt="2024-09-06T03:09:37.228" v="2" actId="478"/>
          <ac:picMkLst>
            <pc:docMk/>
            <pc:sldMk cId="992887403" sldId="2147376599"/>
            <ac:picMk id="3" creationId="{7DFEC7C8-AFD1-872C-DCBA-E361E7D552EA}"/>
          </ac:picMkLst>
        </pc:picChg>
        <pc:picChg chg="add del mod modCrop">
          <ac:chgData name="鄭 東洋(cheng tungyang)/ADT/雲林・製１・生產推進" userId="a745d7a6-311a-4c35-8004-dafd1272a433" providerId="ADAL" clId="{5B161000-381F-4427-9718-C322750AFC4E}" dt="2024-09-06T03:10:04.596" v="12" actId="21"/>
          <ac:picMkLst>
            <pc:docMk/>
            <pc:sldMk cId="992887403" sldId="2147376599"/>
            <ac:picMk id="5" creationId="{448ACC48-633C-20D8-133B-5A30D38EF4B6}"/>
          </ac:picMkLst>
        </pc:picChg>
        <pc:picChg chg="add del mod modCrop">
          <ac:chgData name="鄭 東洋(cheng tungyang)/ADT/雲林・製１・生產推進" userId="a745d7a6-311a-4c35-8004-dafd1272a433" providerId="ADAL" clId="{5B161000-381F-4427-9718-C322750AFC4E}" dt="2024-09-06T03:11:19.134" v="33" actId="21"/>
          <ac:picMkLst>
            <pc:docMk/>
            <pc:sldMk cId="992887403" sldId="2147376599"/>
            <ac:picMk id="6" creationId="{651C99F2-CAC1-4290-19A7-35AC360D8B5B}"/>
          </ac:picMkLst>
        </pc:picChg>
        <pc:picChg chg="add del mod modCrop">
          <ac:chgData name="鄭 東洋(cheng tungyang)/ADT/雲林・製１・生產推進" userId="a745d7a6-311a-4c35-8004-dafd1272a433" providerId="ADAL" clId="{5B161000-381F-4427-9718-C322750AFC4E}" dt="2024-09-06T03:11:40.853" v="40" actId="21"/>
          <ac:picMkLst>
            <pc:docMk/>
            <pc:sldMk cId="992887403" sldId="2147376599"/>
            <ac:picMk id="7" creationId="{95823795-AF19-3698-0890-D3E85163D708}"/>
          </ac:picMkLst>
        </pc:picChg>
        <pc:picChg chg="add mod ord">
          <ac:chgData name="鄭 東洋(cheng tungyang)/ADT/雲林・製１・生產推進" userId="a745d7a6-311a-4c35-8004-dafd1272a433" providerId="ADAL" clId="{5B161000-381F-4427-9718-C322750AFC4E}" dt="2024-09-06T03:12:21.664" v="60" actId="1076"/>
          <ac:picMkLst>
            <pc:docMk/>
            <pc:sldMk cId="992887403" sldId="2147376599"/>
            <ac:picMk id="8" creationId="{D1FE1578-8755-6FBB-9EF1-A918E2DF4CF8}"/>
          </ac:picMkLst>
        </pc:picChg>
        <pc:picChg chg="mod">
          <ac:chgData name="鄭 東洋(cheng tungyang)/ADT/雲林・製１・生產推進" userId="a745d7a6-311a-4c35-8004-dafd1272a433" providerId="ADAL" clId="{5B161000-381F-4427-9718-C322750AFC4E}" dt="2024-09-06T03:13:58.488" v="88" actId="1076"/>
          <ac:picMkLst>
            <pc:docMk/>
            <pc:sldMk cId="992887403" sldId="2147376599"/>
            <ac:picMk id="9" creationId="{2D9E2CF3-3124-D454-88B4-AE5AB7439F47}"/>
          </ac:picMkLst>
        </pc:picChg>
        <pc:picChg chg="add mod">
          <ac:chgData name="鄭 東洋(cheng tungyang)/ADT/雲林・製１・生產推進" userId="a745d7a6-311a-4c35-8004-dafd1272a433" providerId="ADAL" clId="{5B161000-381F-4427-9718-C322750AFC4E}" dt="2024-09-06T03:15:22.170" v="129" actId="1076"/>
          <ac:picMkLst>
            <pc:docMk/>
            <pc:sldMk cId="992887403" sldId="2147376599"/>
            <ac:picMk id="10" creationId="{3F241134-46E3-AE10-FFAC-C3BE0FFF3A02}"/>
          </ac:picMkLst>
        </pc:picChg>
        <pc:picChg chg="mod">
          <ac:chgData name="鄭 東洋(cheng tungyang)/ADT/雲林・製１・生產推進" userId="a745d7a6-311a-4c35-8004-dafd1272a433" providerId="ADAL" clId="{5B161000-381F-4427-9718-C322750AFC4E}" dt="2024-09-06T03:14:00.838" v="89" actId="1076"/>
          <ac:picMkLst>
            <pc:docMk/>
            <pc:sldMk cId="992887403" sldId="2147376599"/>
            <ac:picMk id="12" creationId="{8842434E-24CD-B9F0-E964-CFD5D38993D9}"/>
          </ac:picMkLst>
        </pc:picChg>
        <pc:picChg chg="add del mod modCrop">
          <ac:chgData name="鄭 東洋(cheng tungyang)/ADT/雲林・製１・生產推進" userId="a745d7a6-311a-4c35-8004-dafd1272a433" providerId="ADAL" clId="{5B161000-381F-4427-9718-C322750AFC4E}" dt="2024-09-06T03:13:22.602" v="75" actId="21"/>
          <ac:picMkLst>
            <pc:docMk/>
            <pc:sldMk cId="992887403" sldId="2147376599"/>
            <ac:picMk id="17" creationId="{9FC5A622-FFC2-16DE-5CFF-01571CA6AA83}"/>
          </ac:picMkLst>
        </pc:picChg>
        <pc:picChg chg="add mod">
          <ac:chgData name="鄭 東洋(cheng tungyang)/ADT/雲林・製１・生產推進" userId="a745d7a6-311a-4c35-8004-dafd1272a433" providerId="ADAL" clId="{5B161000-381F-4427-9718-C322750AFC4E}" dt="2024-09-06T03:14:11.182" v="92" actId="1076"/>
          <ac:picMkLst>
            <pc:docMk/>
            <pc:sldMk cId="992887403" sldId="2147376599"/>
            <ac:picMk id="18" creationId="{8A0550AB-F404-32A5-E3F3-B58A5862355F}"/>
          </ac:picMkLst>
        </pc:picChg>
        <pc:picChg chg="mod">
          <ac:chgData name="鄭 東洋(cheng tungyang)/ADT/雲林・製１・生產推進" userId="a745d7a6-311a-4c35-8004-dafd1272a433" providerId="ADAL" clId="{5B161000-381F-4427-9718-C322750AFC4E}" dt="2024-09-06T03:15:23.358" v="130" actId="1076"/>
          <ac:picMkLst>
            <pc:docMk/>
            <pc:sldMk cId="992887403" sldId="2147376599"/>
            <ac:picMk id="19" creationId="{0D1C7072-0B7D-3218-C413-96D721785EA7}"/>
          </ac:picMkLst>
        </pc:picChg>
        <pc:picChg chg="mod">
          <ac:chgData name="鄭 東洋(cheng tungyang)/ADT/雲林・製１・生產推進" userId="a745d7a6-311a-4c35-8004-dafd1272a433" providerId="ADAL" clId="{5B161000-381F-4427-9718-C322750AFC4E}" dt="2024-09-06T03:13:50.462" v="85" actId="1076"/>
          <ac:picMkLst>
            <pc:docMk/>
            <pc:sldMk cId="992887403" sldId="2147376599"/>
            <ac:picMk id="22" creationId="{7CA77236-98F5-CA6B-AB56-500E0B6EB90F}"/>
          </ac:picMkLst>
        </pc:picChg>
        <pc:picChg chg="del mod">
          <ac:chgData name="鄭 東洋(cheng tungyang)/ADT/雲林・製１・生產推進" userId="a745d7a6-311a-4c35-8004-dafd1272a433" providerId="ADAL" clId="{5B161000-381F-4427-9718-C322750AFC4E}" dt="2024-09-06T03:12:04.657" v="48" actId="478"/>
          <ac:picMkLst>
            <pc:docMk/>
            <pc:sldMk cId="992887403" sldId="2147376599"/>
            <ac:picMk id="35" creationId="{4E7D5778-29EC-2B18-444D-6C01C26C4AA9}"/>
          </ac:picMkLst>
        </pc:picChg>
        <pc:picChg chg="del mod">
          <ac:chgData name="鄭 東洋(cheng tungyang)/ADT/雲林・製１・生產推進" userId="a745d7a6-311a-4c35-8004-dafd1272a433" providerId="ADAL" clId="{5B161000-381F-4427-9718-C322750AFC4E}" dt="2024-09-06T03:12:06.012" v="49" actId="478"/>
          <ac:picMkLst>
            <pc:docMk/>
            <pc:sldMk cId="992887403" sldId="2147376599"/>
            <ac:picMk id="36" creationId="{5974D59D-50B2-A9D0-256E-EA4B00B3EF80}"/>
          </ac:picMkLst>
        </pc:picChg>
        <pc:picChg chg="mod">
          <ac:chgData name="鄭 東洋(cheng tungyang)/ADT/雲林・製１・生產推進" userId="a745d7a6-311a-4c35-8004-dafd1272a433" providerId="ADAL" clId="{5B161000-381F-4427-9718-C322750AFC4E}" dt="2024-09-06T03:12:20.626" v="59" actId="1076"/>
          <ac:picMkLst>
            <pc:docMk/>
            <pc:sldMk cId="992887403" sldId="2147376599"/>
            <ac:picMk id="51" creationId="{6624AAF5-0C94-27D5-3C81-5B02378AE211}"/>
          </ac:picMkLst>
        </pc:picChg>
        <pc:cxnChg chg="mod">
          <ac:chgData name="鄭 東洋(cheng tungyang)/ADT/雲林・製１・生產推進" userId="a745d7a6-311a-4c35-8004-dafd1272a433" providerId="ADAL" clId="{5B161000-381F-4427-9718-C322750AFC4E}" dt="2024-09-06T03:12:24.182" v="61" actId="14100"/>
          <ac:cxnSpMkLst>
            <pc:docMk/>
            <pc:sldMk cId="992887403" sldId="2147376599"/>
            <ac:cxnSpMk id="14" creationId="{A286CCA9-01D0-100C-37B0-41F2E0066B49}"/>
          </ac:cxnSpMkLst>
        </pc:cxnChg>
        <pc:cxnChg chg="add mod">
          <ac:chgData name="鄭 東洋(cheng tungyang)/ADT/雲林・製１・生產推進" userId="a745d7a6-311a-4c35-8004-dafd1272a433" providerId="ADAL" clId="{5B161000-381F-4427-9718-C322750AFC4E}" dt="2024-09-06T03:14:41.636" v="98" actId="14100"/>
          <ac:cxnSpMkLst>
            <pc:docMk/>
            <pc:sldMk cId="992887403" sldId="2147376599"/>
            <ac:cxnSpMk id="21" creationId="{3F67EA06-E896-8820-B662-473985DA9CE5}"/>
          </ac:cxnSpMkLst>
        </pc:cxnChg>
        <pc:cxnChg chg="mod">
          <ac:chgData name="鄭 東洋(cheng tungyang)/ADT/雲林・製１・生產推進" userId="a745d7a6-311a-4c35-8004-dafd1272a433" providerId="ADAL" clId="{5B161000-381F-4427-9718-C322750AFC4E}" dt="2024-09-06T03:12:31.507" v="65" actId="14100"/>
          <ac:cxnSpMkLst>
            <pc:docMk/>
            <pc:sldMk cId="992887403" sldId="2147376599"/>
            <ac:cxnSpMk id="24" creationId="{9AEB1015-DEEE-8417-3F49-141EFB1E32EA}"/>
          </ac:cxnSpMkLst>
        </pc:cxnChg>
        <pc:cxnChg chg="mod">
          <ac:chgData name="鄭 東洋(cheng tungyang)/ADT/雲林・製１・生產推進" userId="a745d7a6-311a-4c35-8004-dafd1272a433" providerId="ADAL" clId="{5B161000-381F-4427-9718-C322750AFC4E}" dt="2024-09-06T03:14:46.587" v="99" actId="14100"/>
          <ac:cxnSpMkLst>
            <pc:docMk/>
            <pc:sldMk cId="992887403" sldId="2147376599"/>
            <ac:cxnSpMk id="28" creationId="{427792F0-2F05-D8DC-5A79-60FD1A48EF6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4D9EE22A-0008-A04B-BCAB-9BA9B1E15137}" type="datetimeFigureOut">
              <a:rPr kumimoji="1" lang="ja-JP" altLang="en-US" smtClean="0"/>
              <a:t>2024/9/6</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27A5326E-CCE0-FC49-9E69-316AD90B1FEB}" type="slidenum">
              <a:rPr kumimoji="1" lang="ja-JP" altLang="en-US" smtClean="0"/>
              <a:t>‹#›</a:t>
            </a:fld>
            <a:endParaRPr kumimoji="1" lang="ja-JP" altLang="en-US"/>
          </a:p>
        </p:txBody>
      </p:sp>
    </p:spTree>
    <p:extLst>
      <p:ext uri="{BB962C8B-B14F-4D97-AF65-F5344CB8AC3E}">
        <p14:creationId xmlns:p14="http://schemas.microsoft.com/office/powerpoint/2010/main" val="3853456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C1F3B4A-B9E6-8249-825D-38F7B3A5783C}" type="datetimeFigureOut">
              <a:rPr kumimoji="1" lang="ja-JP" altLang="en-US" smtClean="0"/>
              <a:t>2024/9/6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8976AE-AD79-B84C-945A-39F4A60A9B2D}" type="slidenum">
              <a:rPr kumimoji="1" lang="ja-JP" altLang="en-US" smtClean="0"/>
              <a:t>‹#›</a:t>
            </a:fld>
            <a:endParaRPr kumimoji="1" lang="ja-JP" altLang="en-US"/>
          </a:p>
        </p:txBody>
      </p:sp>
    </p:spTree>
    <p:extLst>
      <p:ext uri="{BB962C8B-B14F-4D97-AF65-F5344CB8AC3E}">
        <p14:creationId xmlns:p14="http://schemas.microsoft.com/office/powerpoint/2010/main" val="127453590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1</a:t>
            </a:fld>
            <a:endParaRPr kumimoji="1" lang="ja-JP" altLang="en-US"/>
          </a:p>
        </p:txBody>
      </p:sp>
    </p:spTree>
    <p:extLst>
      <p:ext uri="{BB962C8B-B14F-4D97-AF65-F5344CB8AC3E}">
        <p14:creationId xmlns:p14="http://schemas.microsoft.com/office/powerpoint/2010/main" val="26956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除上述的透過</a:t>
            </a:r>
            <a:r>
              <a:rPr lang="en-US" altLang="zh-TW" dirty="0"/>
              <a:t>SENSOR</a:t>
            </a:r>
            <a:r>
              <a:rPr lang="zh-TW" altLang="en-US" dirty="0"/>
              <a:t>或檢查機收集到的數據之外</a:t>
            </a:r>
            <a:endParaRPr lang="en-US" altLang="zh-TW" dirty="0"/>
          </a:p>
          <a:p>
            <a:r>
              <a:rPr lang="zh-TW" altLang="en-US" dirty="0"/>
              <a:t>如果可以透過現場觀察掌握到品質變化</a:t>
            </a:r>
            <a:r>
              <a:rPr lang="en-US" altLang="zh-TW" dirty="0"/>
              <a:t>,</a:t>
            </a:r>
            <a:r>
              <a:rPr lang="zh-TW" altLang="en-US" dirty="0"/>
              <a:t>應該可以作為操作的參考</a:t>
            </a:r>
            <a:endParaRPr lang="en-US" altLang="zh-TW" dirty="0"/>
          </a:p>
          <a:p>
            <a:r>
              <a:rPr lang="zh-TW" altLang="en-US" dirty="0"/>
              <a:t>因此如圖所示</a:t>
            </a:r>
            <a:r>
              <a:rPr lang="en-US" altLang="zh-TW" dirty="0"/>
              <a:t>,</a:t>
            </a:r>
            <a:r>
              <a:rPr lang="zh-TW" altLang="en-US" dirty="0"/>
              <a:t>大約在</a:t>
            </a:r>
            <a:r>
              <a:rPr lang="en-US" altLang="zh-TW" dirty="0"/>
              <a:t>10 </a:t>
            </a:r>
            <a:r>
              <a:rPr lang="zh-TW" altLang="en-US" dirty="0"/>
              <a:t>年前</a:t>
            </a:r>
            <a:r>
              <a:rPr lang="en-US" altLang="zh-TW" dirty="0"/>
              <a:t>,</a:t>
            </a:r>
            <a:r>
              <a:rPr lang="zh-TW" altLang="en-US" dirty="0"/>
              <a:t>我們在</a:t>
            </a:r>
            <a:r>
              <a:rPr lang="en-US" altLang="zh-TW" dirty="0"/>
              <a:t>COLD</a:t>
            </a:r>
            <a:r>
              <a:rPr lang="zh-TW" altLang="en-US" dirty="0"/>
              <a:t>現場裝設了一個斑馬紋看板</a:t>
            </a:r>
            <a:endParaRPr lang="en-US" altLang="zh-TW" dirty="0"/>
          </a:p>
          <a:p>
            <a:r>
              <a:rPr lang="zh-TW" altLang="en-US" dirty="0"/>
              <a:t>希望可以在玻璃流動時透過反映在玻璃鏡面上的斑馬紋變化進行玻璃品質判定</a:t>
            </a:r>
            <a:endParaRPr lang="en-US" altLang="zh-TW" dirty="0"/>
          </a:p>
          <a:p>
            <a:r>
              <a:rPr lang="zh-TW" altLang="en-US" dirty="0"/>
              <a:t>但是在</a:t>
            </a:r>
            <a:r>
              <a:rPr lang="en-US" altLang="zh-TW" dirty="0"/>
              <a:t>ADT</a:t>
            </a:r>
            <a:r>
              <a:rPr lang="zh-TW" altLang="en-US" dirty="0"/>
              <a:t> </a:t>
            </a:r>
            <a:r>
              <a:rPr lang="en-US" altLang="zh-TW" dirty="0"/>
              <a:t>,</a:t>
            </a:r>
            <a:r>
              <a:rPr lang="zh-TW" altLang="en-US" dirty="0"/>
              <a:t>真正掌握到這一項技能的人員似乎找不到</a:t>
            </a:r>
            <a:endParaRPr lang="en-US" altLang="zh-TW" dirty="0"/>
          </a:p>
          <a:p>
            <a:r>
              <a:rPr lang="zh-TW" altLang="en-US" dirty="0"/>
              <a:t>故本項發想始終未能真的加以活用</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10</a:t>
            </a:fld>
            <a:endParaRPr kumimoji="1" lang="ja-JP" altLang="en-US"/>
          </a:p>
        </p:txBody>
      </p:sp>
    </p:spTree>
    <p:extLst>
      <p:ext uri="{BB962C8B-B14F-4D97-AF65-F5344CB8AC3E}">
        <p14:creationId xmlns:p14="http://schemas.microsoft.com/office/powerpoint/2010/main" val="168919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圖像</a:t>
            </a:r>
            <a:r>
              <a:rPr lang="en-US" altLang="zh-TW" dirty="0"/>
              <a:t>DATA</a:t>
            </a:r>
            <a:r>
              <a:rPr lang="zh-TW" altLang="en-US" dirty="0"/>
              <a:t>不容易判別</a:t>
            </a:r>
            <a:r>
              <a:rPr lang="en-US" altLang="zh-TW" dirty="0"/>
              <a:t>,</a:t>
            </a:r>
            <a:r>
              <a:rPr lang="zh-TW" altLang="en-US" dirty="0"/>
              <a:t>如果可以將圖像轉成數字</a:t>
            </a:r>
            <a:r>
              <a:rPr lang="en-US" altLang="zh-TW" dirty="0"/>
              <a:t>,</a:t>
            </a:r>
            <a:r>
              <a:rPr lang="zh-TW" altLang="en-US" dirty="0"/>
              <a:t>再轉成容易判讀的圖形</a:t>
            </a:r>
            <a:endParaRPr lang="en-US" altLang="zh-TW" dirty="0"/>
          </a:p>
          <a:p>
            <a:r>
              <a:rPr lang="zh-TW" altLang="en-US" dirty="0"/>
              <a:t>或許就創造出一個全新的管理指標</a:t>
            </a:r>
            <a:endParaRPr lang="en-US" altLang="zh-TW" dirty="0"/>
          </a:p>
          <a:p>
            <a:r>
              <a:rPr lang="zh-TW" altLang="en-US" dirty="0"/>
              <a:t>因此</a:t>
            </a:r>
            <a:r>
              <a:rPr lang="en-US" altLang="zh-TW" dirty="0"/>
              <a:t>,</a:t>
            </a:r>
            <a:r>
              <a:rPr lang="zh-TW" altLang="en-US" dirty="0"/>
              <a:t>開始著手如何將影像轉成數字</a:t>
            </a:r>
            <a:r>
              <a:rPr lang="en-US" altLang="zh-TW" dirty="0"/>
              <a:t>DATA</a:t>
            </a:r>
          </a:p>
          <a:p>
            <a:endParaRPr lang="zh-TW" altLang="en-US"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11</a:t>
            </a:fld>
            <a:endParaRPr kumimoji="1" lang="ja-JP" altLang="en-US"/>
          </a:p>
        </p:txBody>
      </p:sp>
    </p:spTree>
    <p:extLst>
      <p:ext uri="{BB962C8B-B14F-4D97-AF65-F5344CB8AC3E}">
        <p14:creationId xmlns:p14="http://schemas.microsoft.com/office/powerpoint/2010/main" val="71082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過往</a:t>
            </a:r>
            <a:r>
              <a:rPr lang="en-US" altLang="zh-TW" dirty="0"/>
              <a:t>,</a:t>
            </a:r>
            <a:r>
              <a:rPr lang="zh-TW" altLang="en-US" dirty="0"/>
              <a:t>窯操作通常是品質發生異常時再依照異常進行對應</a:t>
            </a:r>
            <a:endParaRPr lang="en-US" altLang="zh-TW" dirty="0"/>
          </a:p>
          <a:p>
            <a:r>
              <a:rPr lang="zh-TW" altLang="en-US" dirty="0"/>
              <a:t>往往需要很長時間方能恢復穩定生產</a:t>
            </a:r>
            <a:endParaRPr lang="en-US" altLang="zh-TW" dirty="0"/>
          </a:p>
          <a:p>
            <a:r>
              <a:rPr lang="zh-TW" altLang="en-US" dirty="0"/>
              <a:t>如果有類似地震警報一般的機制</a:t>
            </a:r>
            <a:r>
              <a:rPr lang="en-US" altLang="zh-TW" dirty="0"/>
              <a:t>,</a:t>
            </a:r>
          </a:p>
          <a:p>
            <a:r>
              <a:rPr lang="zh-TW" altLang="en-US" dirty="0"/>
              <a:t>當可能發生異常時予以告警</a:t>
            </a:r>
            <a:r>
              <a:rPr lang="en-US" altLang="zh-TW" dirty="0"/>
              <a:t>,</a:t>
            </a:r>
            <a:r>
              <a:rPr lang="zh-TW" altLang="en-US" dirty="0"/>
              <a:t>現場人員既可依照早期情報做好因應的準備</a:t>
            </a:r>
            <a:endParaRPr lang="en-US" altLang="zh-TW" dirty="0"/>
          </a:p>
          <a:p>
            <a:r>
              <a:rPr lang="zh-TW" altLang="en-US" dirty="0"/>
              <a:t>由此發想進行可能的指標開發</a:t>
            </a:r>
            <a:endParaRPr lang="en-US" altLang="zh-TW" dirty="0"/>
          </a:p>
          <a:p>
            <a:r>
              <a:rPr lang="zh-TW" altLang="en-US" dirty="0"/>
              <a:t>透過即時收到的</a:t>
            </a:r>
            <a:r>
              <a:rPr lang="en-US" altLang="zh-TW" dirty="0"/>
              <a:t>TOM</a:t>
            </a:r>
            <a:r>
              <a:rPr lang="zh-TW" altLang="en-US" dirty="0"/>
              <a:t>檢查結果</a:t>
            </a:r>
            <a:r>
              <a:rPr lang="en-US" altLang="zh-TW" dirty="0"/>
              <a:t>,</a:t>
            </a:r>
            <a:r>
              <a:rPr lang="zh-TW" altLang="en-US" dirty="0"/>
              <a:t>可以發現巨大泡存在</a:t>
            </a:r>
            <a:endParaRPr lang="en-US" altLang="zh-TW" dirty="0"/>
          </a:p>
          <a:p>
            <a:r>
              <a:rPr lang="zh-TW" altLang="en-US" dirty="0"/>
              <a:t>而巨大泡很可能造成嚴重板列</a:t>
            </a:r>
            <a:r>
              <a:rPr lang="en-US" altLang="zh-TW" dirty="0"/>
              <a:t>,</a:t>
            </a:r>
            <a:r>
              <a:rPr lang="zh-TW" altLang="en-US" dirty="0"/>
              <a:t>因此希望能透過巨大泡的即時聯絡</a:t>
            </a:r>
            <a:endParaRPr lang="en-US" altLang="zh-TW" dirty="0"/>
          </a:p>
          <a:p>
            <a:r>
              <a:rPr lang="zh-TW" altLang="en-US" dirty="0"/>
              <a:t>讓現場人員可以充分準備</a:t>
            </a:r>
            <a:r>
              <a:rPr lang="en-US" altLang="zh-TW" dirty="0"/>
              <a:t>,</a:t>
            </a:r>
            <a:r>
              <a:rPr lang="zh-TW" altLang="en-US" dirty="0"/>
              <a:t>達到縮短異常對應時間的效果</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13</a:t>
            </a:fld>
            <a:endParaRPr kumimoji="1" lang="ja-JP" altLang="en-US"/>
          </a:p>
        </p:txBody>
      </p:sp>
    </p:spTree>
    <p:extLst>
      <p:ext uri="{BB962C8B-B14F-4D97-AF65-F5344CB8AC3E}">
        <p14:creationId xmlns:p14="http://schemas.microsoft.com/office/powerpoint/2010/main" val="1429953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早期泡發現的機能介紹</a:t>
            </a:r>
            <a:endParaRPr lang="en-US" altLang="zh-TW" dirty="0"/>
          </a:p>
          <a:p>
            <a:r>
              <a:rPr lang="zh-TW" altLang="en-US" dirty="0"/>
              <a:t>這一部分我不太清楚</a:t>
            </a:r>
            <a:r>
              <a:rPr lang="en-US" altLang="zh-TW" dirty="0"/>
              <a:t>,</a:t>
            </a:r>
            <a:r>
              <a:rPr lang="zh-TW" altLang="en-US" dirty="0"/>
              <a:t>請東洋說明</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14</a:t>
            </a:fld>
            <a:endParaRPr kumimoji="1" lang="ja-JP" altLang="en-US"/>
          </a:p>
        </p:txBody>
      </p:sp>
    </p:spTree>
    <p:extLst>
      <p:ext uri="{BB962C8B-B14F-4D97-AF65-F5344CB8AC3E}">
        <p14:creationId xmlns:p14="http://schemas.microsoft.com/office/powerpoint/2010/main" val="38536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要達成以數據進行決策之目的</a:t>
            </a:r>
            <a:endParaRPr lang="en-US" altLang="zh-TW" dirty="0"/>
          </a:p>
          <a:p>
            <a:r>
              <a:rPr lang="zh-TW" altLang="en-US" dirty="0"/>
              <a:t>收集到的</a:t>
            </a:r>
            <a:r>
              <a:rPr lang="en-US" altLang="zh-TW" dirty="0"/>
              <a:t>DATA</a:t>
            </a:r>
            <a:r>
              <a:rPr lang="zh-TW" altLang="en-US" dirty="0"/>
              <a:t>要確保其正確性</a:t>
            </a:r>
            <a:endParaRPr lang="en-US" altLang="zh-TW" dirty="0"/>
          </a:p>
          <a:p>
            <a:r>
              <a:rPr lang="zh-TW" altLang="en-US" dirty="0"/>
              <a:t>前面所提到的數據收集皆是透過設備或軟體收集而得</a:t>
            </a:r>
            <a:endParaRPr lang="en-US" altLang="zh-TW" dirty="0"/>
          </a:p>
          <a:p>
            <a:r>
              <a:rPr lang="zh-TW" altLang="en-US" dirty="0"/>
              <a:t>但是</a:t>
            </a:r>
            <a:r>
              <a:rPr lang="en-US" altLang="zh-TW" dirty="0"/>
              <a:t>,</a:t>
            </a:r>
            <a:r>
              <a:rPr lang="zh-TW" altLang="en-US" dirty="0"/>
              <a:t>現場有一部分資訊是透過人員點檢量測後</a:t>
            </a:r>
            <a:r>
              <a:rPr lang="en-US" altLang="zh-TW" dirty="0"/>
              <a:t>,</a:t>
            </a:r>
            <a:r>
              <a:rPr lang="zh-TW" altLang="en-US" dirty="0"/>
              <a:t>手動記入</a:t>
            </a:r>
            <a:endParaRPr lang="en-US" altLang="zh-TW" dirty="0"/>
          </a:p>
          <a:p>
            <a:r>
              <a:rPr lang="zh-TW" altLang="en-US" dirty="0"/>
              <a:t>這一部分的資訊就可能有誤植入或造假問題</a:t>
            </a:r>
            <a:endParaRPr lang="en-US" altLang="zh-TW" dirty="0"/>
          </a:p>
          <a:p>
            <a:r>
              <a:rPr lang="zh-TW" altLang="en-US" dirty="0"/>
              <a:t>為避免資訊錯誤</a:t>
            </a:r>
            <a:r>
              <a:rPr lang="en-US" altLang="zh-TW" dirty="0"/>
              <a:t>,</a:t>
            </a:r>
            <a:r>
              <a:rPr lang="zh-TW" altLang="en-US" dirty="0"/>
              <a:t>進行</a:t>
            </a:r>
            <a:r>
              <a:rPr lang="en-US" altLang="zh-TW" dirty="0"/>
              <a:t>DATA</a:t>
            </a:r>
            <a:r>
              <a:rPr lang="zh-TW" altLang="en-US" dirty="0"/>
              <a:t> 自動上傳改善</a:t>
            </a:r>
            <a:endParaRPr lang="en-US" altLang="zh-TW" dirty="0"/>
          </a:p>
          <a:p>
            <a:r>
              <a:rPr lang="zh-TW" altLang="en-US" sz="9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舉例</a:t>
            </a:r>
            <a:r>
              <a:rPr lang="ja-JP" altLang="en-US" sz="9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a:t>
            </a:r>
            <a:r>
              <a:rPr lang="zh-TW" altLang="en-US" sz="9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為例</a:t>
            </a:r>
            <a:r>
              <a:rPr lang="en-US" altLang="zh-TW" sz="9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zh-TW" altLang="en-US" sz="9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說明手動作業方式</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15</a:t>
            </a:fld>
            <a:endParaRPr kumimoji="1" lang="ja-JP" altLang="en-US"/>
          </a:p>
        </p:txBody>
      </p:sp>
    </p:spTree>
    <p:extLst>
      <p:ext uri="{BB962C8B-B14F-4D97-AF65-F5344CB8AC3E}">
        <p14:creationId xmlns:p14="http://schemas.microsoft.com/office/powerpoint/2010/main" val="177536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詳細說明改善後作業方式</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16</a:t>
            </a:fld>
            <a:endParaRPr kumimoji="1" lang="ja-JP" altLang="en-US"/>
          </a:p>
        </p:txBody>
      </p:sp>
    </p:spTree>
    <p:extLst>
      <p:ext uri="{BB962C8B-B14F-4D97-AF65-F5344CB8AC3E}">
        <p14:creationId xmlns:p14="http://schemas.microsoft.com/office/powerpoint/2010/main" val="596758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除了設碑品質相關情報外</a:t>
            </a:r>
            <a:endParaRPr lang="en-US" altLang="zh-TW" dirty="0"/>
          </a:p>
          <a:p>
            <a:r>
              <a:rPr lang="zh-TW" altLang="en-US" dirty="0"/>
              <a:t>其實在人員作業性相關也應納入管理</a:t>
            </a:r>
            <a:endParaRPr lang="en-US" altLang="zh-TW" dirty="0"/>
          </a:p>
          <a:p>
            <a:r>
              <a:rPr lang="zh-TW" altLang="en-US" dirty="0"/>
              <a:t>我們也希望能夠透過</a:t>
            </a:r>
            <a:r>
              <a:rPr lang="en-US" altLang="zh-TW" dirty="0"/>
              <a:t>DX</a:t>
            </a:r>
            <a:r>
              <a:rPr lang="zh-TW" altLang="en-US" dirty="0"/>
              <a:t>改善人員作業效率</a:t>
            </a:r>
            <a:endParaRPr lang="en-US" altLang="zh-TW" dirty="0"/>
          </a:p>
          <a:p>
            <a:r>
              <a:rPr lang="zh-TW" altLang="en-US" dirty="0"/>
              <a:t>舉例來說</a:t>
            </a:r>
            <a:r>
              <a:rPr lang="en-US" altLang="zh-TW" dirty="0"/>
              <a:t>,</a:t>
            </a:r>
            <a:r>
              <a:rPr lang="zh-TW" altLang="en-US" dirty="0"/>
              <a:t>可以透過影像辨識來協助點檢及畫像判定等作業</a:t>
            </a:r>
            <a:endParaRPr lang="en-US" altLang="zh-TW" dirty="0"/>
          </a:p>
          <a:p>
            <a:r>
              <a:rPr lang="zh-TW" altLang="en-US" dirty="0"/>
              <a:t>共完成</a:t>
            </a:r>
            <a:r>
              <a:rPr lang="en-US" altLang="zh-TW" dirty="0"/>
              <a:t>?</a:t>
            </a:r>
            <a:r>
              <a:rPr lang="zh-TW" altLang="en-US" dirty="0"/>
              <a:t>作業</a:t>
            </a:r>
            <a:r>
              <a:rPr lang="en-US" altLang="zh-TW" dirty="0"/>
              <a:t>,</a:t>
            </a:r>
            <a:r>
              <a:rPr lang="zh-TW" altLang="en-US" dirty="0"/>
              <a:t>節省</a:t>
            </a:r>
            <a:r>
              <a:rPr lang="en-US" altLang="zh-TW" dirty="0"/>
              <a:t>?</a:t>
            </a:r>
            <a:r>
              <a:rPr lang="zh-TW" altLang="en-US" dirty="0"/>
              <a:t>人工時</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17</a:t>
            </a:fld>
            <a:endParaRPr kumimoji="1" lang="ja-JP" altLang="en-US"/>
          </a:p>
        </p:txBody>
      </p:sp>
    </p:spTree>
    <p:extLst>
      <p:ext uri="{BB962C8B-B14F-4D97-AF65-F5344CB8AC3E}">
        <p14:creationId xmlns:p14="http://schemas.microsoft.com/office/powerpoint/2010/main" val="3197944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COLD</a:t>
            </a:r>
            <a:r>
              <a:rPr lang="zh-TW" altLang="en-US" dirty="0"/>
              <a:t>方面除了利用自動化進行定例作業削減</a:t>
            </a:r>
            <a:r>
              <a:rPr lang="en-US" altLang="zh-TW" dirty="0"/>
              <a:t>~</a:t>
            </a:r>
            <a:r>
              <a:rPr lang="zh-TW" altLang="en-US" dirty="0"/>
              <a:t>在設備點檢方面也利用自動化削減人員負荷</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22</a:t>
            </a:fld>
            <a:endParaRPr kumimoji="1" lang="ja-JP" altLang="en-US"/>
          </a:p>
        </p:txBody>
      </p:sp>
    </p:spTree>
    <p:extLst>
      <p:ext uri="{BB962C8B-B14F-4D97-AF65-F5344CB8AC3E}">
        <p14:creationId xmlns:p14="http://schemas.microsoft.com/office/powerpoint/2010/main" val="24983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a:t>
            </a:fld>
            <a:endParaRPr kumimoji="1" lang="ja-JP" altLang="en-US"/>
          </a:p>
        </p:txBody>
      </p:sp>
    </p:spTree>
    <p:extLst>
      <p:ext uri="{BB962C8B-B14F-4D97-AF65-F5344CB8AC3E}">
        <p14:creationId xmlns:p14="http://schemas.microsoft.com/office/powerpoint/2010/main" val="409068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本說明素板製造流程</a:t>
            </a:r>
            <a:r>
              <a:rPr lang="en-US" altLang="zh-TW" dirty="0"/>
              <a:t>,</a:t>
            </a:r>
            <a:r>
              <a:rPr lang="zh-TW" altLang="en-US" dirty="0"/>
              <a:t>各區域簡要說明</a:t>
            </a:r>
            <a:endParaRPr lang="en-US" altLang="zh-TW" dirty="0"/>
          </a:p>
          <a:p>
            <a:r>
              <a:rPr lang="zh-TW" altLang="en-US" dirty="0"/>
              <a:t>要滿足數據決策模式須進行重要數據收集</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3</a:t>
            </a:fld>
            <a:endParaRPr kumimoji="1" lang="ja-JP" altLang="en-US"/>
          </a:p>
        </p:txBody>
      </p:sp>
    </p:spTree>
    <p:extLst>
      <p:ext uri="{BB962C8B-B14F-4D97-AF65-F5344CB8AC3E}">
        <p14:creationId xmlns:p14="http://schemas.microsoft.com/office/powerpoint/2010/main" val="363643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針對依數據進行決策的方針</a:t>
            </a:r>
            <a:r>
              <a:rPr lang="en-US" altLang="zh-TW" dirty="0"/>
              <a:t>,</a:t>
            </a:r>
            <a:r>
              <a:rPr lang="zh-TW" altLang="en-US" dirty="0"/>
              <a:t>從生產關聯條件中</a:t>
            </a:r>
            <a:r>
              <a:rPr lang="en-US" altLang="zh-TW" dirty="0"/>
              <a:t>,</a:t>
            </a:r>
            <a:r>
              <a:rPr lang="zh-TW" altLang="en-US" dirty="0"/>
              <a:t>擬定出製一部需要的重要情報</a:t>
            </a:r>
            <a:endParaRPr lang="en-US" altLang="zh-TW" dirty="0"/>
          </a:p>
          <a:p>
            <a:r>
              <a:rPr lang="zh-TW" altLang="en-US" dirty="0"/>
              <a:t>其中包含生產所需的</a:t>
            </a:r>
            <a:r>
              <a:rPr lang="en-US" altLang="zh-TW" dirty="0"/>
              <a:t>4M(</a:t>
            </a:r>
            <a:r>
              <a:rPr lang="zh-TW" altLang="en-US" dirty="0"/>
              <a:t>人機料法</a:t>
            </a:r>
            <a:r>
              <a:rPr lang="en-US" altLang="zh-TW" dirty="0"/>
              <a:t>),</a:t>
            </a:r>
            <a:r>
              <a:rPr lang="zh-TW" altLang="en-US" dirty="0"/>
              <a:t>及製品品質情報等資訊</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4</a:t>
            </a:fld>
            <a:endParaRPr kumimoji="1" lang="ja-JP" altLang="en-US"/>
          </a:p>
        </p:txBody>
      </p:sp>
    </p:spTree>
    <p:extLst>
      <p:ext uri="{BB962C8B-B14F-4D97-AF65-F5344CB8AC3E}">
        <p14:creationId xmlns:p14="http://schemas.microsoft.com/office/powerpoint/2010/main" val="366133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素板生產從原料</a:t>
            </a:r>
            <a:r>
              <a:rPr lang="en-US" altLang="zh-TW" dirty="0"/>
              <a:t>/</a:t>
            </a:r>
            <a:r>
              <a:rPr lang="zh-TW" altLang="en-US" dirty="0"/>
              <a:t>窯</a:t>
            </a:r>
            <a:r>
              <a:rPr lang="en-US" altLang="zh-TW" dirty="0"/>
              <a:t>/HOT</a:t>
            </a:r>
            <a:r>
              <a:rPr lang="zh-TW" altLang="en-US" dirty="0"/>
              <a:t>段到</a:t>
            </a:r>
            <a:r>
              <a:rPr lang="en-US" altLang="zh-TW" dirty="0"/>
              <a:t>COLD</a:t>
            </a:r>
            <a:r>
              <a:rPr lang="zh-TW" altLang="en-US" dirty="0"/>
              <a:t>段</a:t>
            </a:r>
            <a:r>
              <a:rPr lang="en-US" altLang="zh-TW" dirty="0"/>
              <a:t>,</a:t>
            </a:r>
            <a:r>
              <a:rPr lang="zh-TW" altLang="en-US" dirty="0"/>
              <a:t>生產相關資訊分散在各系統中</a:t>
            </a:r>
            <a:endParaRPr lang="en-US" altLang="zh-TW" dirty="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t>內部進行討論將所需要的情報列出</a:t>
            </a:r>
            <a:r>
              <a:rPr lang="en-US" altLang="zh-TW" dirty="0"/>
              <a:t>,</a:t>
            </a:r>
            <a:r>
              <a:rPr lang="zh-TW" altLang="en-US" dirty="0"/>
              <a:t>並進行數據收集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5</a:t>
            </a:fld>
            <a:endParaRPr kumimoji="1" lang="ja-JP" altLang="en-US"/>
          </a:p>
        </p:txBody>
      </p:sp>
    </p:spTree>
    <p:extLst>
      <p:ext uri="{BB962C8B-B14F-4D97-AF65-F5344CB8AC3E}">
        <p14:creationId xmlns:p14="http://schemas.microsoft.com/office/powerpoint/2010/main" val="280481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想要依數據進行決策</a:t>
            </a:r>
            <a:r>
              <a:rPr lang="en-US" altLang="zh-TW" dirty="0"/>
              <a:t>,</a:t>
            </a:r>
            <a:r>
              <a:rPr lang="zh-TW" altLang="en-US" dirty="0"/>
              <a:t>需要讓數據可以一目了然</a:t>
            </a:r>
            <a:r>
              <a:rPr lang="en-US" altLang="zh-TW" dirty="0"/>
              <a:t>,</a:t>
            </a:r>
            <a:r>
              <a:rPr lang="zh-TW" altLang="en-US" dirty="0"/>
              <a:t>容易進行判斷</a:t>
            </a:r>
            <a:endParaRPr lang="en-US" altLang="zh-TW" dirty="0"/>
          </a:p>
          <a:p>
            <a:r>
              <a:rPr lang="zh-TW" altLang="en-US" dirty="0"/>
              <a:t>因此</a:t>
            </a:r>
            <a:r>
              <a:rPr lang="en-US" altLang="zh-TW" dirty="0"/>
              <a:t>,</a:t>
            </a:r>
            <a:r>
              <a:rPr lang="zh-TW" altLang="en-US" dirty="0"/>
              <a:t>須將數據轉化成即時可視的圖表</a:t>
            </a:r>
            <a:r>
              <a:rPr lang="en-US" altLang="zh-TW" dirty="0"/>
              <a:t>,</a:t>
            </a:r>
          </a:p>
          <a:p>
            <a:r>
              <a:rPr lang="zh-TW" altLang="en-US" dirty="0"/>
              <a:t> 將所收集到數據逐一檢討呈現方式</a:t>
            </a:r>
            <a:r>
              <a:rPr lang="en-US" altLang="zh-TW" dirty="0"/>
              <a:t>,</a:t>
            </a:r>
            <a:r>
              <a:rPr lang="zh-TW" altLang="en-US" dirty="0"/>
              <a:t>並於需要進行管制的重要參數</a:t>
            </a:r>
            <a:r>
              <a:rPr lang="en-US" altLang="zh-TW" dirty="0"/>
              <a:t>,</a:t>
            </a:r>
            <a:r>
              <a:rPr lang="zh-TW" altLang="en-US" dirty="0"/>
              <a:t>設定出管制值</a:t>
            </a:r>
            <a:endParaRPr lang="en-US" altLang="zh-TW" dirty="0"/>
          </a:p>
          <a:p>
            <a:r>
              <a:rPr lang="zh-TW" altLang="en-US" dirty="0"/>
              <a:t>便於快速掌握異常加以因應</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6</a:t>
            </a:fld>
            <a:endParaRPr kumimoji="1" lang="ja-JP" altLang="en-US"/>
          </a:p>
        </p:txBody>
      </p:sp>
    </p:spTree>
    <p:extLst>
      <p:ext uri="{BB962C8B-B14F-4D97-AF65-F5344CB8AC3E}">
        <p14:creationId xmlns:p14="http://schemas.microsoft.com/office/powerpoint/2010/main" val="2584216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將所有</a:t>
            </a:r>
            <a:r>
              <a:rPr lang="en-US" altLang="zh-TW" dirty="0"/>
              <a:t>DATA</a:t>
            </a:r>
            <a:r>
              <a:rPr lang="zh-TW" altLang="en-US" dirty="0"/>
              <a:t>轉化成圖形之後</a:t>
            </a:r>
            <a:r>
              <a:rPr lang="en-US" altLang="zh-TW" dirty="0"/>
              <a:t>,</a:t>
            </a:r>
            <a:r>
              <a:rPr lang="zh-TW" altLang="en-US" dirty="0"/>
              <a:t>發現部分資訊化成圖表之後</a:t>
            </a:r>
            <a:r>
              <a:rPr lang="en-US" altLang="zh-TW" dirty="0"/>
              <a:t>,</a:t>
            </a:r>
            <a:r>
              <a:rPr lang="zh-TW" altLang="en-US" dirty="0"/>
              <a:t>並無法簡單進行判斷</a:t>
            </a:r>
            <a:endParaRPr lang="en-US" altLang="zh-TW" dirty="0"/>
          </a:p>
          <a:p>
            <a:r>
              <a:rPr lang="zh-TW" altLang="en-US" dirty="0"/>
              <a:t>如圖所示：這是經過ＴＯＭ３檢查機獲得的欠點資訊所畫出的圖形</a:t>
            </a:r>
            <a:endParaRPr lang="en-US" altLang="zh-TW" dirty="0"/>
          </a:p>
          <a:p>
            <a:r>
              <a:rPr lang="zh-TW" altLang="en-US" dirty="0"/>
              <a:t>只能看出散亂的欠點分布，無法確認出品質的變化</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7</a:t>
            </a:fld>
            <a:endParaRPr kumimoji="1" lang="ja-JP" altLang="en-US"/>
          </a:p>
        </p:txBody>
      </p:sp>
    </p:spTree>
    <p:extLst>
      <p:ext uri="{BB962C8B-B14F-4D97-AF65-F5344CB8AC3E}">
        <p14:creationId xmlns:p14="http://schemas.microsoft.com/office/powerpoint/2010/main" val="280888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為有效掌握品質狀況，針對欠點進行分類</a:t>
            </a:r>
            <a:endParaRPr lang="en-US" altLang="zh-TW" dirty="0"/>
          </a:p>
          <a:p>
            <a:r>
              <a:rPr lang="zh-TW" altLang="en-US" dirty="0"/>
              <a:t>檢查機所檢查出的欠點有許多種類</a:t>
            </a:r>
            <a:endParaRPr lang="en-US" altLang="zh-TW" dirty="0"/>
          </a:p>
          <a:p>
            <a:r>
              <a:rPr lang="zh-TW" altLang="en-US" dirty="0"/>
              <a:t>而其中只有特定幾項欠點是具有品質指標意義的</a:t>
            </a:r>
            <a:endParaRPr lang="en-US" altLang="zh-TW" dirty="0"/>
          </a:p>
          <a:p>
            <a:r>
              <a:rPr lang="zh-TW" altLang="en-US" dirty="0"/>
              <a:t>如果可以只針對有意義欠點進行可視化</a:t>
            </a:r>
            <a:r>
              <a:rPr lang="en-US" altLang="zh-TW" dirty="0"/>
              <a:t>,</a:t>
            </a:r>
            <a:r>
              <a:rPr lang="zh-TW" altLang="en-US" dirty="0"/>
              <a:t>應該可以有效掌握品質變化</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8</a:t>
            </a:fld>
            <a:endParaRPr kumimoji="1" lang="ja-JP" altLang="en-US"/>
          </a:p>
        </p:txBody>
      </p:sp>
    </p:spTree>
    <p:extLst>
      <p:ext uri="{BB962C8B-B14F-4D97-AF65-F5344CB8AC3E}">
        <p14:creationId xmlns:p14="http://schemas.microsoft.com/office/powerpoint/2010/main" val="97926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如果可以將不需要監控之欠點資訊加以過濾</a:t>
            </a:r>
            <a:endParaRPr lang="en-US" altLang="zh-TW" dirty="0"/>
          </a:p>
          <a:p>
            <a:r>
              <a:rPr lang="zh-TW" altLang="en-US" dirty="0"/>
              <a:t>就可以滿足關鍵指標監控之需求</a:t>
            </a:r>
            <a:endParaRPr lang="en-US" altLang="zh-TW" dirty="0"/>
          </a:p>
          <a:p>
            <a:r>
              <a:rPr lang="zh-TW" altLang="en-US" dirty="0"/>
              <a:t>所以我們利用</a:t>
            </a:r>
            <a:r>
              <a:rPr lang="en-US" altLang="zh-TW" dirty="0"/>
              <a:t>AI</a:t>
            </a:r>
            <a:r>
              <a:rPr lang="zh-TW" altLang="en-US" dirty="0"/>
              <a:t>的圖像辨識機能</a:t>
            </a:r>
            <a:r>
              <a:rPr lang="en-US" altLang="zh-TW" dirty="0"/>
              <a:t>,</a:t>
            </a:r>
            <a:r>
              <a:rPr lang="zh-TW" altLang="en-US" dirty="0"/>
              <a:t>進行各種圖像辨識的訓練</a:t>
            </a:r>
            <a:endParaRPr lang="en-US" altLang="zh-TW" dirty="0"/>
          </a:p>
          <a:p>
            <a:r>
              <a:rPr lang="zh-TW" altLang="en-US" dirty="0"/>
              <a:t>成功開發出無效欠點過濾器</a:t>
            </a:r>
            <a:r>
              <a:rPr lang="en-US" altLang="zh-TW" dirty="0"/>
              <a:t>,</a:t>
            </a:r>
            <a:r>
              <a:rPr lang="zh-TW" altLang="en-US" dirty="0"/>
              <a:t>將有用資訊留下</a:t>
            </a:r>
            <a:endParaRPr lang="en-US" altLang="zh-TW" dirty="0"/>
          </a:p>
          <a:p>
            <a:r>
              <a:rPr lang="zh-TW" altLang="en-US" dirty="0"/>
              <a:t>如圖所示</a:t>
            </a:r>
            <a:r>
              <a:rPr lang="en-US" altLang="zh-TW" dirty="0"/>
              <a:t>,</a:t>
            </a:r>
            <a:r>
              <a:rPr lang="zh-TW" altLang="en-US" dirty="0"/>
              <a:t>經過濾後的圖形可以有效的看出品質的變化</a:t>
            </a:r>
            <a:endParaRPr lang="en-US" altLang="zh-TW" dirty="0"/>
          </a:p>
          <a:p>
            <a:r>
              <a:rPr lang="zh-TW" altLang="en-US" dirty="0"/>
              <a:t>讓現場可以依照品質狀況進行異常排除</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9</a:t>
            </a:fld>
            <a:endParaRPr kumimoji="1" lang="ja-JP" altLang="en-US"/>
          </a:p>
        </p:txBody>
      </p:sp>
    </p:spTree>
    <p:extLst>
      <p:ext uri="{BB962C8B-B14F-4D97-AF65-F5344CB8AC3E}">
        <p14:creationId xmlns:p14="http://schemas.microsoft.com/office/powerpoint/2010/main" val="3486136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09242" y="772717"/>
            <a:ext cx="6496717" cy="1134666"/>
          </a:xfrm>
        </p:spPr>
        <p:txBody>
          <a:bodyPr anchor="ctr" anchorCtr="0">
            <a:normAutofit/>
          </a:bodyPr>
          <a:lstStyle>
            <a:lvl1pPr algn="l">
              <a:defRPr sz="3000" b="1" i="0">
                <a:solidFill>
                  <a:srgbClr val="404040"/>
                </a:solidFill>
                <a:latin typeface="+mj-lt"/>
                <a:ea typeface="Meiryo UI" panose="020B0604030504040204" pitchFamily="50" charset="-128"/>
                <a:cs typeface="Microsoft Sans Serif" panose="020B0604020202020204" pitchFamily="34" charset="0"/>
              </a:defRPr>
            </a:lvl1pPr>
          </a:lstStyle>
          <a:p>
            <a:r>
              <a:rPr lang="ja-JP" altLang="en-US" dirty="0"/>
              <a:t>スライドタイトル</a:t>
            </a:r>
            <a:endParaRPr lang="en-US" dirty="0"/>
          </a:p>
        </p:txBody>
      </p:sp>
      <p:sp>
        <p:nvSpPr>
          <p:cNvPr id="3" name="Subtitle 2"/>
          <p:cNvSpPr>
            <a:spLocks noGrp="1"/>
          </p:cNvSpPr>
          <p:nvPr>
            <p:ph type="subTitle" idx="1" hasCustomPrompt="1"/>
          </p:nvPr>
        </p:nvSpPr>
        <p:spPr bwMode="auto">
          <a:xfrm>
            <a:off x="409242" y="2227498"/>
            <a:ext cx="6496717" cy="570310"/>
          </a:xfrm>
          <a:prstGeom prst="rect">
            <a:avLst/>
          </a:prstGeom>
        </p:spPr>
        <p:txBody>
          <a:bodyPr/>
          <a:lstStyle>
            <a:lvl1pPr marL="0" indent="0" algn="l">
              <a:buNone/>
              <a:defRPr sz="1800" b="1" i="0">
                <a:solidFill>
                  <a:srgbClr val="404040"/>
                </a:solidFill>
                <a:latin typeface="+mj-lt"/>
                <a:ea typeface="Meiryo UI" panose="020B0604030504040204" pitchFamily="50" charset="-128"/>
                <a:cs typeface="Meiryo UI" panose="020B0604030504040204" pitchFamily="50"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a:t>
            </a:r>
            <a:endParaRPr lang="en-US" dirty="0"/>
          </a:p>
        </p:txBody>
      </p:sp>
      <p:sp>
        <p:nvSpPr>
          <p:cNvPr id="4" name="Date Placeholder 3"/>
          <p:cNvSpPr>
            <a:spLocks noGrp="1"/>
          </p:cNvSpPr>
          <p:nvPr>
            <p:ph type="dt" sz="half" idx="10"/>
          </p:nvPr>
        </p:nvSpPr>
        <p:spPr bwMode="auto">
          <a:xfrm>
            <a:off x="409241" y="3763884"/>
            <a:ext cx="2779436" cy="324000"/>
          </a:xfrm>
          <a:prstGeom prst="rect">
            <a:avLst/>
          </a:prstGeom>
        </p:spPr>
        <p:txBody>
          <a:bodyPr wrap="square">
            <a:noAutofit/>
          </a:bodyPr>
          <a:lstStyle>
            <a:lvl1pPr>
              <a:defRPr sz="1600" b="1" i="0" spc="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a:t>20XX</a:t>
            </a:r>
            <a:r>
              <a:rPr lang="ja-JP" altLang="en-US" sz="1400"/>
              <a:t>年</a:t>
            </a:r>
            <a:r>
              <a:rPr lang="en-US" altLang="ja-JP"/>
              <a:t>XX</a:t>
            </a:r>
            <a:r>
              <a:rPr lang="ja-JP" altLang="en-US" sz="1400"/>
              <a:t>月</a:t>
            </a:r>
            <a:r>
              <a:rPr lang="en-US" altLang="ja-JP"/>
              <a:t>XX</a:t>
            </a:r>
            <a:r>
              <a:rPr lang="ja-JP" altLang="en-US" sz="1400"/>
              <a:t>日</a:t>
            </a:r>
            <a:endParaRPr lang="ja-JP" altLang="en-US" sz="1400"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67385" y="231052"/>
            <a:ext cx="1844264" cy="8678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Contents_whit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Tree>
    <p:extLst>
      <p:ext uri="{BB962C8B-B14F-4D97-AF65-F5344CB8AC3E}">
        <p14:creationId xmlns:p14="http://schemas.microsoft.com/office/powerpoint/2010/main" val="2130489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10" name="テキスト ボックス 9"/>
          <p:cNvSpPr txBox="1"/>
          <p:nvPr userDrawn="1"/>
        </p:nvSpPr>
        <p:spPr>
          <a:xfrm>
            <a:off x="376721" y="3554400"/>
            <a:ext cx="965329" cy="507831"/>
          </a:xfrm>
          <a:prstGeom prst="rect">
            <a:avLst/>
          </a:prstGeom>
          <a:noFill/>
        </p:spPr>
        <p:txBody>
          <a:bodyPr wrap="none" rtlCol="0">
            <a:spAutoFit/>
          </a:bodyPr>
          <a:lstStyle/>
          <a:p>
            <a:r>
              <a:rPr kumimoji="1" lang="en-US" altLang="ja-JP" sz="2700" b="1" i="0" baseline="0" dirty="0">
                <a:solidFill>
                  <a:srgbClr val="404040"/>
                </a:solidFill>
                <a:latin typeface="Meiryo UI" panose="020B0604030504040204" pitchFamily="50" charset="-128"/>
                <a:ea typeface="Meiryo UI" panose="020B0604030504040204" pitchFamily="50" charset="-128"/>
                <a:cs typeface="Meiryo" charset="-128"/>
              </a:rPr>
              <a:t>END</a:t>
            </a:r>
            <a:endParaRPr kumimoji="1" lang="ja-JP" altLang="en-US" sz="2700" b="1" i="0" baseline="0" dirty="0">
              <a:solidFill>
                <a:srgbClr val="404040"/>
              </a:solidFill>
              <a:latin typeface="Meiryo UI" panose="020B0604030504040204" pitchFamily="50" charset="-128"/>
              <a:ea typeface="Meiryo UI" panose="020B0604030504040204" pitchFamily="50" charset="-128"/>
              <a:cs typeface="Meiryo" charset="-128"/>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907" y="1022956"/>
            <a:ext cx="2309330" cy="108621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Header &amp; Contents">
    <p:spTree>
      <p:nvGrpSpPr>
        <p:cNvPr id="1" name=""/>
        <p:cNvGrpSpPr/>
        <p:nvPr/>
      </p:nvGrpSpPr>
      <p:grpSpPr>
        <a:xfrm>
          <a:off x="0" y="0"/>
          <a:ext cx="0" cy="0"/>
          <a:chOff x="0" y="0"/>
          <a:chExt cx="0" cy="0"/>
        </a:xfrm>
      </p:grpSpPr>
      <p:sp>
        <p:nvSpPr>
          <p:cNvPr id="4" name="正方形/長方形 6">
            <a:extLst>
              <a:ext uri="{FF2B5EF4-FFF2-40B4-BE49-F238E27FC236}">
                <a16:creationId xmlns:a16="http://schemas.microsoft.com/office/drawing/2014/main" id="{07CE54B7-2735-40EF-B88B-32DB0CB96794}"/>
              </a:ext>
            </a:extLst>
          </p:cNvPr>
          <p:cNvSpPr/>
          <p:nvPr userDrawn="1"/>
        </p:nvSpPr>
        <p:spPr>
          <a:xfrm>
            <a:off x="170260" y="127397"/>
            <a:ext cx="8805863" cy="485775"/>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013"/>
          </a:p>
        </p:txBody>
      </p:sp>
      <p:pic>
        <p:nvPicPr>
          <p:cNvPr id="5" name="図 7">
            <a:extLst>
              <a:ext uri="{FF2B5EF4-FFF2-40B4-BE49-F238E27FC236}">
                <a16:creationId xmlns:a16="http://schemas.microsoft.com/office/drawing/2014/main" id="{64036314-E59D-43B4-9C3F-4727A85A80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7878" y="226219"/>
            <a:ext cx="1070372"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コネクタ 8">
            <a:extLst>
              <a:ext uri="{FF2B5EF4-FFF2-40B4-BE49-F238E27FC236}">
                <a16:creationId xmlns:a16="http://schemas.microsoft.com/office/drawing/2014/main" id="{59A13AC9-48B1-4B8C-8EDB-8918A25B8EE0}"/>
              </a:ext>
            </a:extLst>
          </p:cNvPr>
          <p:cNvCxnSpPr/>
          <p:nvPr userDrawn="1"/>
        </p:nvCxnSpPr>
        <p:spPr>
          <a:xfrm>
            <a:off x="170260" y="4920854"/>
            <a:ext cx="8805863"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bwMode="white">
          <a:xfrm>
            <a:off x="219968" y="131450"/>
            <a:ext cx="7433103" cy="509402"/>
          </a:xfrm>
        </p:spPr>
        <p:txBody>
          <a:bodyPr/>
          <a:lstStyle>
            <a:lvl1pPr algn="l">
              <a:defRPr sz="1939"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マスター タイトルの書式設定</a:t>
            </a:r>
            <a:endParaRPr lang="en-US"/>
          </a:p>
        </p:txBody>
      </p:sp>
      <p:sp>
        <p:nvSpPr>
          <p:cNvPr id="3" name="Content Placeholder 2"/>
          <p:cNvSpPr>
            <a:spLocks noGrp="1"/>
          </p:cNvSpPr>
          <p:nvPr>
            <p:ph idx="1"/>
          </p:nvPr>
        </p:nvSpPr>
        <p:spPr>
          <a:xfrm>
            <a:off x="255880" y="756397"/>
            <a:ext cx="8640000" cy="4050000"/>
          </a:xfrm>
        </p:spPr>
        <p:txBody>
          <a:bodyPr/>
          <a:lstStyle>
            <a:lvl1pPr>
              <a:defRPr sz="1661" b="0" i="0" baseline="0">
                <a:latin typeface="Meiryo UI" panose="020B0604030504040204" pitchFamily="50" charset="-128"/>
                <a:ea typeface="Meiryo UI" panose="020B0604030504040204" pitchFamily="50" charset="-128"/>
                <a:cs typeface="Meiryo UI" panose="020B0604030504040204" pitchFamily="50" charset="-128"/>
              </a:defRPr>
            </a:lvl1pPr>
            <a:lvl2pPr>
              <a:defRPr sz="1385" b="0" i="0" baseline="0">
                <a:latin typeface="Meiryo UI" panose="020B0604030504040204" pitchFamily="50" charset="-128"/>
                <a:ea typeface="Meiryo UI" panose="020B0604030504040204" pitchFamily="50" charset="-128"/>
                <a:cs typeface="Meiryo UI" panose="020B0604030504040204" pitchFamily="50" charset="-128"/>
              </a:defRPr>
            </a:lvl2pPr>
            <a:lvl3pPr>
              <a:defRPr sz="1247" b="0" i="0" baseline="0">
                <a:latin typeface="Meiryo UI" panose="020B0604030504040204" pitchFamily="50" charset="-128"/>
                <a:ea typeface="Meiryo UI" panose="020B0604030504040204" pitchFamily="50" charset="-128"/>
                <a:cs typeface="Meiryo UI" panose="020B0604030504040204" pitchFamily="50" charset="-128"/>
              </a:defRPr>
            </a:lvl3pPr>
            <a:lvl4pPr>
              <a:defRPr sz="1108" b="0" i="0" baseline="0">
                <a:latin typeface="Meiryo UI" panose="020B0604030504040204" pitchFamily="50" charset="-128"/>
                <a:ea typeface="Meiryo UI" panose="020B0604030504040204" pitchFamily="50" charset="-128"/>
                <a:cs typeface="Meiryo UI" panose="020B0604030504040204" pitchFamily="50" charset="-128"/>
              </a:defRPr>
            </a:lvl4pPr>
            <a:lvl5pPr>
              <a:defRPr sz="969"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7" name="Footer Placeholder 4">
            <a:extLst>
              <a:ext uri="{FF2B5EF4-FFF2-40B4-BE49-F238E27FC236}">
                <a16:creationId xmlns:a16="http://schemas.microsoft.com/office/drawing/2014/main" id="{BAA3973B-28AD-46F7-94B7-3CF9DEA5B2BE}"/>
              </a:ext>
            </a:extLst>
          </p:cNvPr>
          <p:cNvSpPr>
            <a:spLocks noGrp="1"/>
          </p:cNvSpPr>
          <p:nvPr>
            <p:ph type="ftr" sz="quarter" idx="10"/>
          </p:nvPr>
        </p:nvSpPr>
        <p:spPr>
          <a:xfrm>
            <a:off x="3287316" y="4250532"/>
            <a:ext cx="5086350" cy="273844"/>
          </a:xfrm>
        </p:spPr>
        <p:txBody>
          <a:bodyPr/>
          <a:lstStyle>
            <a:lvl1pPr algn="r">
              <a:defRPr sz="761"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a:defRPr/>
            </a:pPr>
            <a:r>
              <a:rPr lang="en-US" altLang="ja-JP"/>
              <a:t>Internal Use Only</a:t>
            </a:r>
            <a:endParaRPr lang="ja-JP" altLang="en-US"/>
          </a:p>
        </p:txBody>
      </p:sp>
      <p:sp>
        <p:nvSpPr>
          <p:cNvPr id="8" name="Slide Number Placeholder 5">
            <a:extLst>
              <a:ext uri="{FF2B5EF4-FFF2-40B4-BE49-F238E27FC236}">
                <a16:creationId xmlns:a16="http://schemas.microsoft.com/office/drawing/2014/main" id="{B311102A-2772-4F4B-A005-4C0F914BCCC6}"/>
              </a:ext>
            </a:extLst>
          </p:cNvPr>
          <p:cNvSpPr>
            <a:spLocks noGrp="1"/>
          </p:cNvSpPr>
          <p:nvPr>
            <p:ph type="sldNum" sz="quarter" idx="11"/>
          </p:nvPr>
        </p:nvSpPr>
        <p:spPr>
          <a:xfrm>
            <a:off x="8372476" y="4902994"/>
            <a:ext cx="584597" cy="283369"/>
          </a:xfrm>
        </p:spPr>
        <p:txBody>
          <a:bodyPr/>
          <a:lstStyle>
            <a:lvl1pPr>
              <a:defRPr/>
            </a:lvl1pPr>
          </a:lstStyle>
          <a:p>
            <a:pPr>
              <a:defRPr/>
            </a:pPr>
            <a:fld id="{E8D6A693-3F21-4C9D-9BB9-855AEFD091A1}" type="slidenum">
              <a:rPr lang="ja-JP" altLang="en-US"/>
              <a:pPr>
                <a:defRPr/>
              </a:pPr>
              <a:t>‹#›</a:t>
            </a:fld>
            <a:endParaRPr lang="ja-JP" altLang="en-US"/>
          </a:p>
        </p:txBody>
      </p:sp>
    </p:spTree>
    <p:extLst>
      <p:ext uri="{BB962C8B-B14F-4D97-AF65-F5344CB8AC3E}">
        <p14:creationId xmlns:p14="http://schemas.microsoft.com/office/powerpoint/2010/main" val="21109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p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19939" y="770711"/>
            <a:ext cx="7886700" cy="1101632"/>
          </a:xfrm>
        </p:spPr>
        <p:txBody>
          <a:bodyPr>
            <a:normAutofit/>
          </a:bodyPr>
          <a:lstStyle>
            <a:lvl1pPr>
              <a:defRPr sz="30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タイトル</a:t>
            </a:r>
            <a:endParaRPr lang="en-US" dirty="0"/>
          </a:p>
        </p:txBody>
      </p:sp>
      <p:pic>
        <p:nvPicPr>
          <p:cNvPr id="6" name="図 5"/>
          <p:cNvPicPr>
            <a:picLocks noChangeAspect="1"/>
          </p:cNvPicPr>
          <p:nvPr userDrawn="1"/>
        </p:nvPicPr>
        <p:blipFill>
          <a:blip r:embed="rId2"/>
          <a:stretch>
            <a:fillRect/>
          </a:stretch>
        </p:blipFill>
        <p:spPr>
          <a:xfrm>
            <a:off x="7961340" y="165238"/>
            <a:ext cx="1014463" cy="475766"/>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 white_2">
    <p:spTree>
      <p:nvGrpSpPr>
        <p:cNvPr id="1" name=""/>
        <p:cNvGrpSpPr/>
        <p:nvPr/>
      </p:nvGrpSpPr>
      <p:grpSpPr>
        <a:xfrm>
          <a:off x="0" y="0"/>
          <a:ext cx="0" cy="0"/>
          <a:chOff x="0" y="0"/>
          <a:chExt cx="0" cy="0"/>
        </a:xfrm>
      </p:grpSpPr>
      <p:sp>
        <p:nvSpPr>
          <p:cNvPr id="10" name="タイトル 1"/>
          <p:cNvSpPr>
            <a:spLocks noGrp="1"/>
          </p:cNvSpPr>
          <p:nvPr>
            <p:ph type="ctrTitle" hasCustomPrompt="1"/>
          </p:nvPr>
        </p:nvSpPr>
        <p:spPr>
          <a:xfrm>
            <a:off x="457200" y="864000"/>
            <a:ext cx="8229600" cy="1512888"/>
          </a:xfrm>
        </p:spPr>
        <p:txBody>
          <a:bodyPr anchor="b">
            <a:normAutofit/>
          </a:bodyPr>
          <a:lstStyle>
            <a:lvl1pPr>
              <a:defRPr sz="3200" b="1" i="0" baseline="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タイトル</a:t>
            </a:r>
          </a:p>
        </p:txBody>
      </p:sp>
      <p:pic>
        <p:nvPicPr>
          <p:cNvPr id="7" name="図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106" y="133579"/>
            <a:ext cx="1146048" cy="539316"/>
          </a:xfrm>
          <a:prstGeom prst="rect">
            <a:avLst/>
          </a:prstGeom>
        </p:spPr>
      </p:pic>
      <p:sp>
        <p:nvSpPr>
          <p:cNvPr id="4" name="正方形/長方形 3">
            <a:extLst>
              <a:ext uri="{FF2B5EF4-FFF2-40B4-BE49-F238E27FC236}">
                <a16:creationId xmlns:a16="http://schemas.microsoft.com/office/drawing/2014/main" id="{EA47AC0F-9D05-E619-7F0D-087E91F9AFAA}"/>
              </a:ext>
            </a:extLst>
          </p:cNvPr>
          <p:cNvSpPr/>
          <p:nvPr userDrawn="1"/>
        </p:nvSpPr>
        <p:spPr>
          <a:xfrm>
            <a:off x="457200" y="2481137"/>
            <a:ext cx="8229600" cy="72008"/>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5" name="正方形/長方形 4">
            <a:extLst>
              <a:ext uri="{FF2B5EF4-FFF2-40B4-BE49-F238E27FC236}">
                <a16:creationId xmlns:a16="http://schemas.microsoft.com/office/drawing/2014/main" id="{8A94286D-FD06-C46F-943B-FAF66A91F4BB}"/>
              </a:ext>
            </a:extLst>
          </p:cNvPr>
          <p:cNvSpPr/>
          <p:nvPr userDrawn="1"/>
        </p:nvSpPr>
        <p:spPr>
          <a:xfrm>
            <a:off x="7511143" y="2481137"/>
            <a:ext cx="1175657" cy="72008"/>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solidFill>
                <a:schemeClr val="accent5"/>
              </a:solidFill>
            </a:endParaRPr>
          </a:p>
        </p:txBody>
      </p:sp>
    </p:spTree>
    <p:extLst>
      <p:ext uri="{BB962C8B-B14F-4D97-AF65-F5344CB8AC3E}">
        <p14:creationId xmlns:p14="http://schemas.microsoft.com/office/powerpoint/2010/main" val="178497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3816000"/>
          </a:xfrm>
          <a:prstGeom prst="rect">
            <a:avLst/>
          </a:prstGeom>
        </p:spPr>
        <p:txBody>
          <a:bodyPr lIns="0" tIns="0" rIns="0" bIns="0">
            <a:normAutofit/>
          </a:bodyPr>
          <a:lstStyle>
            <a:lvl1pPr>
              <a:defRPr sz="1800"/>
            </a:lvl1pPr>
          </a:lstStyle>
          <a:p>
            <a:pPr lvl="0"/>
            <a:r>
              <a:rPr kumimoji="1" lang="ja-JP" altLang="en-US" dirty="0"/>
              <a:t>マスター テキストの書式設定</a:t>
            </a:r>
          </a:p>
        </p:txBody>
      </p:sp>
    </p:spTree>
    <p:extLst>
      <p:ext uri="{BB962C8B-B14F-4D97-AF65-F5344CB8AC3E}">
        <p14:creationId xmlns:p14="http://schemas.microsoft.com/office/powerpoint/2010/main" val="18147722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_2">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1080000"/>
          </a:xfrm>
          <a:prstGeom prst="rect">
            <a:avLst/>
          </a:prstGeom>
        </p:spPr>
        <p:txBody>
          <a:bodyPr lIns="0" tIns="0" rIns="0" bIns="0">
            <a:normAutofit/>
          </a:bodyPr>
          <a:lstStyle>
            <a:lvl1pPr>
              <a:defRPr sz="1800"/>
            </a:lvl1pPr>
          </a:lstStyle>
          <a:p>
            <a:pPr lvl="0"/>
            <a:r>
              <a:rPr kumimoji="1" lang="ja-JP" altLang="en-US" dirty="0"/>
              <a:t>マスター テキストの書式設定</a:t>
            </a:r>
          </a:p>
        </p:txBody>
      </p:sp>
    </p:spTree>
    <p:extLst>
      <p:ext uri="{BB962C8B-B14F-4D97-AF65-F5344CB8AC3E}">
        <p14:creationId xmlns:p14="http://schemas.microsoft.com/office/powerpoint/2010/main" val="28922299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5240"/>
            <a:ext cx="7714100" cy="509402"/>
          </a:xfrm>
        </p:spPr>
        <p:txBody>
          <a:bodyPr/>
          <a:lstStyle>
            <a:lvl1pPr>
              <a:defRPr>
                <a:solidFill>
                  <a:srgbClr val="404040"/>
                </a:solidFill>
              </a:defRPr>
            </a:lvl1pPr>
          </a:lstStyle>
          <a:p>
            <a:r>
              <a:rPr lang="ja-JP" altLang="en-US" dirty="0"/>
              <a:t>ヘッダータイトル</a:t>
            </a:r>
            <a:endParaRPr lang="en-US" dirty="0"/>
          </a:p>
        </p:txBody>
      </p:sp>
      <p:sp>
        <p:nvSpPr>
          <p:cNvPr id="14" name="正方形/長方形 13"/>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9" name="図 8"/>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E2E58032-5594-673C-CE6C-59C00E11229C}"/>
              </a:ext>
            </a:extLst>
          </p:cNvPr>
          <p:cNvSpPr>
            <a:spLocks noGrp="1"/>
          </p:cNvSpPr>
          <p:nvPr>
            <p:ph sz="quarter" idx="11"/>
          </p:nvPr>
        </p:nvSpPr>
        <p:spPr>
          <a:xfrm>
            <a:off x="324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dirty="0"/>
              <a:t>マスター テキストの書式設定</a:t>
            </a:r>
          </a:p>
        </p:txBody>
      </p:sp>
      <p:sp>
        <p:nvSpPr>
          <p:cNvPr id="4" name="コンテンツ プレースホルダー 3">
            <a:extLst>
              <a:ext uri="{FF2B5EF4-FFF2-40B4-BE49-F238E27FC236}">
                <a16:creationId xmlns:a16="http://schemas.microsoft.com/office/drawing/2014/main" id="{710A5459-9ABB-C586-F9D6-4B6AFC4C2234}"/>
              </a:ext>
            </a:extLst>
          </p:cNvPr>
          <p:cNvSpPr>
            <a:spLocks noGrp="1"/>
          </p:cNvSpPr>
          <p:nvPr>
            <p:ph sz="quarter" idx="12"/>
          </p:nvPr>
        </p:nvSpPr>
        <p:spPr>
          <a:xfrm>
            <a:off x="4788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dirty="0"/>
              <a:t>マスター テキストの書式設定</a:t>
            </a:r>
          </a:p>
        </p:txBody>
      </p:sp>
    </p:spTree>
    <p:extLst>
      <p:ext uri="{BB962C8B-B14F-4D97-AF65-F5344CB8AC3E}">
        <p14:creationId xmlns:p14="http://schemas.microsoft.com/office/powerpoint/2010/main" val="72412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2 Columns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dirty="0"/>
              <a:t>ヘッダータイトル</a:t>
            </a:r>
            <a:endParaRPr lang="en-US" dirty="0"/>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3" name="テキスト プレースホルダー 2">
            <a:extLst>
              <a:ext uri="{FF2B5EF4-FFF2-40B4-BE49-F238E27FC236}">
                <a16:creationId xmlns:a16="http://schemas.microsoft.com/office/drawing/2014/main" id="{15D0F764-068D-2BCC-F7A7-2CADDF37A1BF}"/>
              </a:ext>
            </a:extLst>
          </p:cNvPr>
          <p:cNvSpPr>
            <a:spLocks noGrp="1"/>
          </p:cNvSpPr>
          <p:nvPr>
            <p:ph type="body" idx="1" hasCustomPrompt="1"/>
          </p:nvPr>
        </p:nvSpPr>
        <p:spPr>
          <a:xfrm>
            <a:off x="328564"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sp>
        <p:nvSpPr>
          <p:cNvPr id="4" name="テキスト プレースホルダー 2">
            <a:extLst>
              <a:ext uri="{FF2B5EF4-FFF2-40B4-BE49-F238E27FC236}">
                <a16:creationId xmlns:a16="http://schemas.microsoft.com/office/drawing/2014/main" id="{B6EED890-1B7B-B0CC-0D7D-667257141064}"/>
              </a:ext>
            </a:extLst>
          </p:cNvPr>
          <p:cNvSpPr>
            <a:spLocks noGrp="1"/>
          </p:cNvSpPr>
          <p:nvPr>
            <p:ph type="body" idx="13" hasCustomPrompt="1"/>
          </p:nvPr>
        </p:nvSpPr>
        <p:spPr>
          <a:xfrm>
            <a:off x="4787078"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5" name="直線コネクタ 4">
            <a:extLst>
              <a:ext uri="{FF2B5EF4-FFF2-40B4-BE49-F238E27FC236}">
                <a16:creationId xmlns:a16="http://schemas.microsoft.com/office/drawing/2014/main" id="{08D81E8C-2ED7-432A-1188-4D1C27B78FE1}"/>
              </a:ext>
            </a:extLst>
          </p:cNvPr>
          <p:cNvCxnSpPr>
            <a:cxnSpLocks/>
          </p:cNvCxnSpPr>
          <p:nvPr userDrawn="1"/>
        </p:nvCxnSpPr>
        <p:spPr>
          <a:xfrm>
            <a:off x="328564"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F85B658-3250-2FA8-4010-5E65CEF824A7}"/>
              </a:ext>
            </a:extLst>
          </p:cNvPr>
          <p:cNvCxnSpPr>
            <a:cxnSpLocks/>
          </p:cNvCxnSpPr>
          <p:nvPr userDrawn="1"/>
        </p:nvCxnSpPr>
        <p:spPr>
          <a:xfrm>
            <a:off x="4787078"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4" name="コンテンツ プレースホルダー 4">
            <a:extLst>
              <a:ext uri="{FF2B5EF4-FFF2-40B4-BE49-F238E27FC236}">
                <a16:creationId xmlns:a16="http://schemas.microsoft.com/office/drawing/2014/main" id="{A144934F-F95D-0746-2313-4538F328ED59}"/>
              </a:ext>
            </a:extLst>
          </p:cNvPr>
          <p:cNvSpPr>
            <a:spLocks noGrp="1"/>
          </p:cNvSpPr>
          <p:nvPr>
            <p:ph sz="quarter" idx="15"/>
          </p:nvPr>
        </p:nvSpPr>
        <p:spPr>
          <a:xfrm>
            <a:off x="328564" y="1425845"/>
            <a:ext cx="4032000" cy="3254154"/>
          </a:xfrm>
          <a:prstGeom prst="rect">
            <a:avLst/>
          </a:prstGeom>
        </p:spPr>
        <p:txBody>
          <a:bodyPr lIns="0" tIns="0" rIns="0" bIns="0">
            <a:noAutofit/>
          </a:bodyPr>
          <a:lstStyle>
            <a:lvl1pPr>
              <a:lnSpc>
                <a:spcPct val="100000"/>
              </a:lnSpc>
              <a:defRPr sz="1400"/>
            </a:lvl1pPr>
            <a:lvl5pPr>
              <a:defRPr sz="1400"/>
            </a:lvl5pPr>
          </a:lstStyle>
          <a:p>
            <a:pPr lvl="0"/>
            <a:r>
              <a:rPr kumimoji="1" lang="ja-JP" altLang="en-US" dirty="0"/>
              <a:t>マスター テキストの書式設定</a:t>
            </a:r>
          </a:p>
        </p:txBody>
      </p:sp>
      <p:sp>
        <p:nvSpPr>
          <p:cNvPr id="15" name="コンテンツ プレースホルダー 4">
            <a:extLst>
              <a:ext uri="{FF2B5EF4-FFF2-40B4-BE49-F238E27FC236}">
                <a16:creationId xmlns:a16="http://schemas.microsoft.com/office/drawing/2014/main" id="{12EA5B26-7970-7CB6-3375-FB5FDE682FDC}"/>
              </a:ext>
            </a:extLst>
          </p:cNvPr>
          <p:cNvSpPr>
            <a:spLocks noGrp="1"/>
          </p:cNvSpPr>
          <p:nvPr>
            <p:ph sz="quarter" idx="16"/>
          </p:nvPr>
        </p:nvSpPr>
        <p:spPr>
          <a:xfrm>
            <a:off x="4787078" y="1425845"/>
            <a:ext cx="4032000" cy="3254154"/>
          </a:xfrm>
          <a:prstGeom prst="rect">
            <a:avLst/>
          </a:prstGeom>
        </p:spPr>
        <p:txBody>
          <a:bodyPr lIns="0" tIns="0" rIns="0" bIns="0">
            <a:noAutofit/>
          </a:bodyPr>
          <a:lstStyle>
            <a:lvl1pPr>
              <a:lnSpc>
                <a:spcPct val="100000"/>
              </a:lnSpc>
              <a:defRPr sz="1400"/>
            </a:lvl1pPr>
          </a:lstStyle>
          <a:p>
            <a:pPr lvl="0"/>
            <a:r>
              <a:rPr kumimoji="1" lang="ja-JP" altLang="en-US" dirty="0"/>
              <a:t>マスター テキストの書式設定</a:t>
            </a:r>
          </a:p>
        </p:txBody>
      </p:sp>
    </p:spTree>
    <p:extLst>
      <p:ext uri="{BB962C8B-B14F-4D97-AF65-F5344CB8AC3E}">
        <p14:creationId xmlns:p14="http://schemas.microsoft.com/office/powerpoint/2010/main" val="53735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mp; Contents -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dirty="0"/>
              <a:t>ヘッダータイトル</a:t>
            </a:r>
            <a:endParaRPr lang="en-US" dirty="0"/>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7" name="テキスト プレースホルダー 2">
            <a:extLst>
              <a:ext uri="{FF2B5EF4-FFF2-40B4-BE49-F238E27FC236}">
                <a16:creationId xmlns:a16="http://schemas.microsoft.com/office/drawing/2014/main" id="{D1831076-468A-CFC9-BAEF-26FA38E72F89}"/>
              </a:ext>
            </a:extLst>
          </p:cNvPr>
          <p:cNvSpPr>
            <a:spLocks noGrp="1"/>
          </p:cNvSpPr>
          <p:nvPr>
            <p:ph type="body" idx="1" hasCustomPrompt="1"/>
          </p:nvPr>
        </p:nvSpPr>
        <p:spPr>
          <a:xfrm>
            <a:off x="724564"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8" name="直線コネクタ 7">
            <a:extLst>
              <a:ext uri="{FF2B5EF4-FFF2-40B4-BE49-F238E27FC236}">
                <a16:creationId xmlns:a16="http://schemas.microsoft.com/office/drawing/2014/main" id="{8F671D5B-9D9E-F12C-80A8-C39973288DE0}"/>
              </a:ext>
            </a:extLst>
          </p:cNvPr>
          <p:cNvCxnSpPr>
            <a:cxnSpLocks/>
          </p:cNvCxnSpPr>
          <p:nvPr userDrawn="1"/>
        </p:nvCxnSpPr>
        <p:spPr>
          <a:xfrm>
            <a:off x="724564"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4">
            <a:extLst>
              <a:ext uri="{FF2B5EF4-FFF2-40B4-BE49-F238E27FC236}">
                <a16:creationId xmlns:a16="http://schemas.microsoft.com/office/drawing/2014/main" id="{C25081B7-984C-EDC5-2495-586BDE79E146}"/>
              </a:ext>
            </a:extLst>
          </p:cNvPr>
          <p:cNvSpPr>
            <a:spLocks noGrp="1"/>
          </p:cNvSpPr>
          <p:nvPr>
            <p:ph sz="quarter" idx="15"/>
          </p:nvPr>
        </p:nvSpPr>
        <p:spPr>
          <a:xfrm>
            <a:off x="328564"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10" name="コンテンツ プレースホルダー 4">
            <a:extLst>
              <a:ext uri="{FF2B5EF4-FFF2-40B4-BE49-F238E27FC236}">
                <a16:creationId xmlns:a16="http://schemas.microsoft.com/office/drawing/2014/main" id="{1AB13C55-E8E5-DD99-159F-054A9985E780}"/>
              </a:ext>
            </a:extLst>
          </p:cNvPr>
          <p:cNvSpPr>
            <a:spLocks noGrp="1"/>
          </p:cNvSpPr>
          <p:nvPr>
            <p:ph sz="quarter" idx="16"/>
          </p:nvPr>
        </p:nvSpPr>
        <p:spPr>
          <a:xfrm>
            <a:off x="4787078"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12" name="コンテンツ プレースホルダー 3">
            <a:extLst>
              <a:ext uri="{FF2B5EF4-FFF2-40B4-BE49-F238E27FC236}">
                <a16:creationId xmlns:a16="http://schemas.microsoft.com/office/drawing/2014/main" id="{03DFB0EE-5CEA-389E-7A0D-DF9DD8346B5C}"/>
              </a:ext>
            </a:extLst>
          </p:cNvPr>
          <p:cNvSpPr>
            <a:spLocks noGrp="1"/>
          </p:cNvSpPr>
          <p:nvPr>
            <p:ph sz="quarter" idx="11"/>
          </p:nvPr>
        </p:nvSpPr>
        <p:spPr>
          <a:xfrm>
            <a:off x="324000" y="863999"/>
            <a:ext cx="8496000" cy="756000"/>
          </a:xfrm>
          <a:prstGeom prst="rect">
            <a:avLst/>
          </a:prstGeom>
        </p:spPr>
        <p:txBody>
          <a:bodyPr lIns="0" tIns="0" rIns="0" bIns="0">
            <a:normAutofit/>
          </a:bodyPr>
          <a:lstStyle>
            <a:lvl1pPr>
              <a:defRPr sz="1800"/>
            </a:lvl1pPr>
          </a:lstStyle>
          <a:p>
            <a:pPr lvl="0"/>
            <a:r>
              <a:rPr kumimoji="1" lang="ja-JP" altLang="en-US" dirty="0"/>
              <a:t>マスター テキストの書式設定</a:t>
            </a:r>
          </a:p>
        </p:txBody>
      </p:sp>
      <p:sp>
        <p:nvSpPr>
          <p:cNvPr id="13" name="テキスト プレースホルダー 2">
            <a:extLst>
              <a:ext uri="{FF2B5EF4-FFF2-40B4-BE49-F238E27FC236}">
                <a16:creationId xmlns:a16="http://schemas.microsoft.com/office/drawing/2014/main" id="{EEA57865-6712-5124-EEEC-4323EC8A33D5}"/>
              </a:ext>
            </a:extLst>
          </p:cNvPr>
          <p:cNvSpPr>
            <a:spLocks noGrp="1"/>
          </p:cNvSpPr>
          <p:nvPr>
            <p:ph type="body" idx="13" hasCustomPrompt="1"/>
          </p:nvPr>
        </p:nvSpPr>
        <p:spPr>
          <a:xfrm>
            <a:off x="5183078"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17" name="直線コネクタ 16">
            <a:extLst>
              <a:ext uri="{FF2B5EF4-FFF2-40B4-BE49-F238E27FC236}">
                <a16:creationId xmlns:a16="http://schemas.microsoft.com/office/drawing/2014/main" id="{753CA1A0-6E16-18EE-E916-03ACCBF9D862}"/>
              </a:ext>
            </a:extLst>
          </p:cNvPr>
          <p:cNvCxnSpPr>
            <a:cxnSpLocks/>
          </p:cNvCxnSpPr>
          <p:nvPr userDrawn="1"/>
        </p:nvCxnSpPr>
        <p:spPr>
          <a:xfrm>
            <a:off x="5183078"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2">
            <a:extLst>
              <a:ext uri="{FF2B5EF4-FFF2-40B4-BE49-F238E27FC236}">
                <a16:creationId xmlns:a16="http://schemas.microsoft.com/office/drawing/2014/main" id="{41370F1B-A368-BF66-DA4D-C2CA4466E12D}"/>
              </a:ext>
            </a:extLst>
          </p:cNvPr>
          <p:cNvSpPr>
            <a:spLocks noGrp="1"/>
          </p:cNvSpPr>
          <p:nvPr>
            <p:ph type="body" idx="17" hasCustomPrompt="1"/>
          </p:nvPr>
        </p:nvSpPr>
        <p:spPr>
          <a:xfrm>
            <a:off x="724564"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19" name="直線コネクタ 18">
            <a:extLst>
              <a:ext uri="{FF2B5EF4-FFF2-40B4-BE49-F238E27FC236}">
                <a16:creationId xmlns:a16="http://schemas.microsoft.com/office/drawing/2014/main" id="{E2338ED6-9B35-48B0-9737-46DBD97800AF}"/>
              </a:ext>
            </a:extLst>
          </p:cNvPr>
          <p:cNvCxnSpPr>
            <a:cxnSpLocks/>
          </p:cNvCxnSpPr>
          <p:nvPr userDrawn="1"/>
        </p:nvCxnSpPr>
        <p:spPr>
          <a:xfrm>
            <a:off x="724564"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4">
            <a:extLst>
              <a:ext uri="{FF2B5EF4-FFF2-40B4-BE49-F238E27FC236}">
                <a16:creationId xmlns:a16="http://schemas.microsoft.com/office/drawing/2014/main" id="{E0C3873C-47A0-550D-1E95-EB76E6C3C91B}"/>
              </a:ext>
            </a:extLst>
          </p:cNvPr>
          <p:cNvSpPr>
            <a:spLocks noGrp="1"/>
          </p:cNvSpPr>
          <p:nvPr>
            <p:ph sz="quarter" idx="18"/>
          </p:nvPr>
        </p:nvSpPr>
        <p:spPr>
          <a:xfrm>
            <a:off x="328564"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21" name="コンテンツ プレースホルダー 4">
            <a:extLst>
              <a:ext uri="{FF2B5EF4-FFF2-40B4-BE49-F238E27FC236}">
                <a16:creationId xmlns:a16="http://schemas.microsoft.com/office/drawing/2014/main" id="{D6D14370-6F6D-FB31-81F8-CF2340D4BE35}"/>
              </a:ext>
            </a:extLst>
          </p:cNvPr>
          <p:cNvSpPr>
            <a:spLocks noGrp="1"/>
          </p:cNvSpPr>
          <p:nvPr>
            <p:ph sz="quarter" idx="19"/>
          </p:nvPr>
        </p:nvSpPr>
        <p:spPr>
          <a:xfrm>
            <a:off x="4787078"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22" name="テキスト プレースホルダー 2">
            <a:extLst>
              <a:ext uri="{FF2B5EF4-FFF2-40B4-BE49-F238E27FC236}">
                <a16:creationId xmlns:a16="http://schemas.microsoft.com/office/drawing/2014/main" id="{AC93169B-6233-1C1C-35BB-95E27278077C}"/>
              </a:ext>
            </a:extLst>
          </p:cNvPr>
          <p:cNvSpPr>
            <a:spLocks noGrp="1"/>
          </p:cNvSpPr>
          <p:nvPr>
            <p:ph type="body" idx="20" hasCustomPrompt="1"/>
          </p:nvPr>
        </p:nvSpPr>
        <p:spPr>
          <a:xfrm>
            <a:off x="5183078"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23" name="直線コネクタ 22">
            <a:extLst>
              <a:ext uri="{FF2B5EF4-FFF2-40B4-BE49-F238E27FC236}">
                <a16:creationId xmlns:a16="http://schemas.microsoft.com/office/drawing/2014/main" id="{F0F9798C-115D-9E4E-4C27-C3DC7323CA50}"/>
              </a:ext>
            </a:extLst>
          </p:cNvPr>
          <p:cNvCxnSpPr>
            <a:cxnSpLocks/>
          </p:cNvCxnSpPr>
          <p:nvPr userDrawn="1"/>
        </p:nvCxnSpPr>
        <p:spPr>
          <a:xfrm>
            <a:off x="5183078"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590E937-F808-7F3E-4AE5-EBB072BE43CB}"/>
              </a:ext>
            </a:extLst>
          </p:cNvPr>
          <p:cNvSpPr/>
          <p:nvPr userDrawn="1"/>
        </p:nvSpPr>
        <p:spPr>
          <a:xfrm>
            <a:off x="328564"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1</a:t>
            </a:r>
            <a:endParaRPr kumimoji="1" lang="ja-JP" altLang="en-US" sz="1200" b="1" dirty="0">
              <a:solidFill>
                <a:schemeClr val="bg1"/>
              </a:solidFill>
            </a:endParaRPr>
          </a:p>
        </p:txBody>
      </p:sp>
      <p:sp>
        <p:nvSpPr>
          <p:cNvPr id="25" name="正方形/長方形 24">
            <a:extLst>
              <a:ext uri="{FF2B5EF4-FFF2-40B4-BE49-F238E27FC236}">
                <a16:creationId xmlns:a16="http://schemas.microsoft.com/office/drawing/2014/main" id="{AD82F712-EC31-F8F0-E4F9-930ED5420E5F}"/>
              </a:ext>
            </a:extLst>
          </p:cNvPr>
          <p:cNvSpPr/>
          <p:nvPr userDrawn="1"/>
        </p:nvSpPr>
        <p:spPr>
          <a:xfrm>
            <a:off x="4787078"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2</a:t>
            </a:r>
            <a:endParaRPr kumimoji="1" lang="ja-JP" altLang="en-US" sz="1200" b="1" dirty="0">
              <a:solidFill>
                <a:schemeClr val="bg1"/>
              </a:solidFill>
            </a:endParaRPr>
          </a:p>
        </p:txBody>
      </p:sp>
      <p:sp>
        <p:nvSpPr>
          <p:cNvPr id="26" name="正方形/長方形 25">
            <a:extLst>
              <a:ext uri="{FF2B5EF4-FFF2-40B4-BE49-F238E27FC236}">
                <a16:creationId xmlns:a16="http://schemas.microsoft.com/office/drawing/2014/main" id="{2A1D2BC1-4C6D-2A0A-DF95-F2C85EFC662F}"/>
              </a:ext>
            </a:extLst>
          </p:cNvPr>
          <p:cNvSpPr/>
          <p:nvPr userDrawn="1"/>
        </p:nvSpPr>
        <p:spPr>
          <a:xfrm>
            <a:off x="328564"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3</a:t>
            </a:r>
            <a:endParaRPr kumimoji="1" lang="ja-JP" altLang="en-US" sz="1200" b="1" dirty="0">
              <a:solidFill>
                <a:schemeClr val="bg1"/>
              </a:solidFill>
            </a:endParaRPr>
          </a:p>
        </p:txBody>
      </p:sp>
      <p:sp>
        <p:nvSpPr>
          <p:cNvPr id="27" name="正方形/長方形 26">
            <a:extLst>
              <a:ext uri="{FF2B5EF4-FFF2-40B4-BE49-F238E27FC236}">
                <a16:creationId xmlns:a16="http://schemas.microsoft.com/office/drawing/2014/main" id="{F62F62C7-8368-2063-BE01-3D006EC25243}"/>
              </a:ext>
            </a:extLst>
          </p:cNvPr>
          <p:cNvSpPr/>
          <p:nvPr userDrawn="1"/>
        </p:nvSpPr>
        <p:spPr>
          <a:xfrm>
            <a:off x="4787078"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4</a:t>
            </a:r>
            <a:endParaRPr kumimoji="1" lang="ja-JP" altLang="en-US" sz="1200" b="1" dirty="0">
              <a:solidFill>
                <a:schemeClr val="bg1"/>
              </a:solidFill>
            </a:endParaRPr>
          </a:p>
        </p:txBody>
      </p:sp>
    </p:spTree>
    <p:extLst>
      <p:ext uri="{BB962C8B-B14F-4D97-AF65-F5344CB8AC3E}">
        <p14:creationId xmlns:p14="http://schemas.microsoft.com/office/powerpoint/2010/main" val="3031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Contents - main_sub">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dirty="0"/>
              <a:t>ヘッダータイトル</a:t>
            </a:r>
            <a:endParaRPr lang="en-US" dirty="0"/>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15" name="コンテンツ プレースホルダー 10">
            <a:extLst>
              <a:ext uri="{FF2B5EF4-FFF2-40B4-BE49-F238E27FC236}">
                <a16:creationId xmlns:a16="http://schemas.microsoft.com/office/drawing/2014/main" id="{82C7087E-5AF5-304D-7955-3591C9AA4500}"/>
              </a:ext>
            </a:extLst>
          </p:cNvPr>
          <p:cNvSpPr>
            <a:spLocks noGrp="1"/>
          </p:cNvSpPr>
          <p:nvPr>
            <p:ph sz="quarter" idx="17"/>
          </p:nvPr>
        </p:nvSpPr>
        <p:spPr>
          <a:xfrm>
            <a:off x="6300054" y="900000"/>
            <a:ext cx="2520000" cy="3780000"/>
          </a:xfrm>
          <a:prstGeom prst="rect">
            <a:avLst/>
          </a:prstGeom>
          <a:solidFill>
            <a:srgbClr val="E1E1E1"/>
          </a:solidFill>
        </p:spPr>
        <p:txBody>
          <a:bodyPr vert="horz" lIns="180000" tIns="504000" rIns="144000" bIns="0" rtlCol="0">
            <a:normAutofit/>
          </a:bodyPr>
          <a:lstStyle>
            <a:lvl1pPr>
              <a:defRPr sz="1400"/>
            </a:lvl1pPr>
            <a:lvl5pPr>
              <a:lnSpc>
                <a:spcPct val="120000"/>
              </a:lnSpc>
              <a:defRPr lang="ja-JP" altLang="en-US" sz="1400" dirty="0" smtClean="0"/>
            </a:lvl5pPr>
          </a:lstStyle>
          <a:p>
            <a:pPr lvl="0"/>
            <a:r>
              <a:rPr kumimoji="1" lang="ja-JP" altLang="en-US" dirty="0"/>
              <a:t>マスター テキストの書式設定</a:t>
            </a:r>
          </a:p>
        </p:txBody>
      </p:sp>
      <p:sp>
        <p:nvSpPr>
          <p:cNvPr id="28" name="テキスト プレースホルダー 2">
            <a:extLst>
              <a:ext uri="{FF2B5EF4-FFF2-40B4-BE49-F238E27FC236}">
                <a16:creationId xmlns:a16="http://schemas.microsoft.com/office/drawing/2014/main" id="{50BEBC8C-F41A-081D-B925-599F0FC9C8C9}"/>
              </a:ext>
            </a:extLst>
          </p:cNvPr>
          <p:cNvSpPr>
            <a:spLocks noGrp="1"/>
          </p:cNvSpPr>
          <p:nvPr>
            <p:ph type="body" idx="1" hasCustomPrompt="1"/>
          </p:nvPr>
        </p:nvSpPr>
        <p:spPr>
          <a:xfrm>
            <a:off x="328564" y="900000"/>
            <a:ext cx="5760000" cy="482311"/>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29" name="直線コネクタ 28">
            <a:extLst>
              <a:ext uri="{FF2B5EF4-FFF2-40B4-BE49-F238E27FC236}">
                <a16:creationId xmlns:a16="http://schemas.microsoft.com/office/drawing/2014/main" id="{D32BBAC9-2892-BCC5-D60B-8FA06C6049D6}"/>
              </a:ext>
            </a:extLst>
          </p:cNvPr>
          <p:cNvCxnSpPr>
            <a:cxnSpLocks/>
          </p:cNvCxnSpPr>
          <p:nvPr userDrawn="1"/>
        </p:nvCxnSpPr>
        <p:spPr>
          <a:xfrm>
            <a:off x="328564" y="900000"/>
            <a:ext cx="5760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30" name="テキスト プレースホルダー 2">
            <a:extLst>
              <a:ext uri="{FF2B5EF4-FFF2-40B4-BE49-F238E27FC236}">
                <a16:creationId xmlns:a16="http://schemas.microsoft.com/office/drawing/2014/main" id="{838866BF-27CF-E735-EAB7-B5747B63EE03}"/>
              </a:ext>
            </a:extLst>
          </p:cNvPr>
          <p:cNvSpPr>
            <a:spLocks noGrp="1"/>
          </p:cNvSpPr>
          <p:nvPr>
            <p:ph type="body" idx="15" hasCustomPrompt="1"/>
          </p:nvPr>
        </p:nvSpPr>
        <p:spPr>
          <a:xfrm>
            <a:off x="6300054" y="900000"/>
            <a:ext cx="2520000" cy="482311"/>
          </a:xfrm>
          <a:prstGeom prst="rect">
            <a:avLst/>
          </a:prstGeom>
        </p:spPr>
        <p:txBody>
          <a:bodyPr lIns="180000" tIns="144000" rIns="18000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sp>
        <p:nvSpPr>
          <p:cNvPr id="31" name="コンテンツ プレースホルダー 4">
            <a:extLst>
              <a:ext uri="{FF2B5EF4-FFF2-40B4-BE49-F238E27FC236}">
                <a16:creationId xmlns:a16="http://schemas.microsoft.com/office/drawing/2014/main" id="{E6A03CD7-704D-58FB-23BA-EC4D06BD2F0C}"/>
              </a:ext>
            </a:extLst>
          </p:cNvPr>
          <p:cNvSpPr>
            <a:spLocks noGrp="1"/>
          </p:cNvSpPr>
          <p:nvPr>
            <p:ph sz="quarter" idx="16"/>
          </p:nvPr>
        </p:nvSpPr>
        <p:spPr>
          <a:xfrm>
            <a:off x="328564" y="1425845"/>
            <a:ext cx="5760000" cy="3254154"/>
          </a:xfrm>
          <a:prstGeom prst="rect">
            <a:avLst/>
          </a:prstGeom>
        </p:spPr>
        <p:txBody>
          <a:bodyPr lIns="0" tIns="0" rIns="0" bIns="0">
            <a:noAutofit/>
          </a:bodyPr>
          <a:lstStyle>
            <a:lvl1pPr>
              <a:lnSpc>
                <a:spcPct val="100000"/>
              </a:lnSpc>
              <a:defRPr sz="1400"/>
            </a:lvl1pPr>
            <a:lvl4pPr>
              <a:lnSpc>
                <a:spcPct val="120000"/>
              </a:lnSpc>
              <a:defRPr/>
            </a:lvl4pPr>
            <a:lvl5pPr>
              <a:defRPr sz="1400"/>
            </a:lvl5pPr>
          </a:lstStyle>
          <a:p>
            <a:pPr lvl="0"/>
            <a:r>
              <a:rPr kumimoji="1" lang="ja-JP" altLang="en-US" dirty="0"/>
              <a:t>マスター テキストの書式設定</a:t>
            </a:r>
          </a:p>
        </p:txBody>
      </p:sp>
    </p:spTree>
    <p:extLst>
      <p:ext uri="{BB962C8B-B14F-4D97-AF65-F5344CB8AC3E}">
        <p14:creationId xmlns:p14="http://schemas.microsoft.com/office/powerpoint/2010/main" val="32925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四角形: 角を丸くする 132">
            <a:extLst>
              <a:ext uri="{FF2B5EF4-FFF2-40B4-BE49-F238E27FC236}">
                <a16:creationId xmlns:a16="http://schemas.microsoft.com/office/drawing/2014/main" id="{CCADD4BC-51A7-2D4C-F212-AE9E26C40B6C}"/>
              </a:ext>
            </a:extLst>
          </p:cNvPr>
          <p:cNvSpPr/>
          <p:nvPr userDrawn="1"/>
        </p:nvSpPr>
        <p:spPr>
          <a:xfrm>
            <a:off x="-1690644" y="790222"/>
            <a:ext cx="1440000" cy="2888477"/>
          </a:xfrm>
          <a:prstGeom prst="roundRect">
            <a:avLst>
              <a:gd name="adj" fmla="val 1393"/>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solidFill>
                <a:srgbClr val="404040"/>
              </a:solidFill>
            </a:endParaRPr>
          </a:p>
        </p:txBody>
      </p:sp>
      <p:sp>
        <p:nvSpPr>
          <p:cNvPr id="2" name="Title Placeholder 1"/>
          <p:cNvSpPr>
            <a:spLocks noGrp="1"/>
          </p:cNvSpPr>
          <p:nvPr>
            <p:ph type="title"/>
          </p:nvPr>
        </p:nvSpPr>
        <p:spPr bwMode="auto">
          <a:xfrm>
            <a:off x="179041" y="76655"/>
            <a:ext cx="7704707" cy="67230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cxnSp>
        <p:nvCxnSpPr>
          <p:cNvPr id="4" name="直線コネクタ 3">
            <a:extLst>
              <a:ext uri="{FF2B5EF4-FFF2-40B4-BE49-F238E27FC236}">
                <a16:creationId xmlns:a16="http://schemas.microsoft.com/office/drawing/2014/main" id="{1CC3E709-0181-D5C9-2791-DE277477F3C0}"/>
              </a:ext>
            </a:extLst>
          </p:cNvPr>
          <p:cNvCxnSpPr/>
          <p:nvPr userDrawn="1"/>
        </p:nvCxnSpPr>
        <p:spPr>
          <a:xfrm>
            <a:off x="131614" y="4906867"/>
            <a:ext cx="8884023" cy="0"/>
          </a:xfrm>
          <a:prstGeom prst="line">
            <a:avLst/>
          </a:prstGeom>
          <a:ln w="19050">
            <a:solidFill>
              <a:srgbClr val="001F6B"/>
            </a:solidFill>
            <a:miter lim="800000"/>
          </a:ln>
          <a:effectLst/>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19989AFA-3F7E-928E-3C8E-099A01713A69}"/>
              </a:ext>
            </a:extLst>
          </p:cNvPr>
          <p:cNvSpPr txBox="1"/>
          <p:nvPr userDrawn="1"/>
        </p:nvSpPr>
        <p:spPr>
          <a:xfrm>
            <a:off x="7341212" y="4930259"/>
            <a:ext cx="1046788" cy="135000"/>
          </a:xfrm>
          <a:prstGeom prst="rect">
            <a:avLst/>
          </a:prstGeom>
          <a:noFill/>
        </p:spPr>
        <p:txBody>
          <a:bodyPr wrap="none" rtlCol="0">
            <a:noAutofit/>
          </a:bodyPr>
          <a:lstStyle/>
          <a:p>
            <a:pPr algn="r"/>
            <a:r>
              <a:rPr kumimoji="1" lang="en-US" altLang="ja-JP" sz="750" b="1" i="0" dirty="0">
                <a:solidFill>
                  <a:srgbClr val="324650"/>
                </a:solidFill>
                <a:latin typeface="+mj-lt"/>
                <a:cs typeface="Meiryo" charset="-128"/>
              </a:rPr>
              <a:t>Internal Use Only</a:t>
            </a:r>
            <a:endParaRPr kumimoji="1" lang="ja-JP" altLang="en-US" sz="750" b="1" i="0" dirty="0">
              <a:solidFill>
                <a:srgbClr val="324650"/>
              </a:solidFill>
              <a:latin typeface="+mj-lt"/>
              <a:cs typeface="Meiryo" charset="-128"/>
            </a:endParaRPr>
          </a:p>
        </p:txBody>
      </p:sp>
      <p:sp>
        <p:nvSpPr>
          <p:cNvPr id="8" name="正方形/長方形 7">
            <a:extLst>
              <a:ext uri="{FF2B5EF4-FFF2-40B4-BE49-F238E27FC236}">
                <a16:creationId xmlns:a16="http://schemas.microsoft.com/office/drawing/2014/main" id="{E21F6AD9-94DC-088A-C339-A1F2ACA3DA0B}"/>
              </a:ext>
            </a:extLst>
          </p:cNvPr>
          <p:cNvSpPr/>
          <p:nvPr userDrawn="1"/>
        </p:nvSpPr>
        <p:spPr>
          <a:xfrm>
            <a:off x="7321058" y="4907309"/>
            <a:ext cx="16200" cy="1809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1200" dirty="0"/>
          </a:p>
        </p:txBody>
      </p:sp>
      <p:sp>
        <p:nvSpPr>
          <p:cNvPr id="11" name="テキスト ボックス 10">
            <a:extLst>
              <a:ext uri="{FF2B5EF4-FFF2-40B4-BE49-F238E27FC236}">
                <a16:creationId xmlns:a16="http://schemas.microsoft.com/office/drawing/2014/main" id="{9CCB8317-D69F-3CA8-AB3A-BCCD901B829F}"/>
              </a:ext>
            </a:extLst>
          </p:cNvPr>
          <p:cNvSpPr txBox="1"/>
          <p:nvPr userDrawn="1"/>
        </p:nvSpPr>
        <p:spPr>
          <a:xfrm>
            <a:off x="8398800" y="4935600"/>
            <a:ext cx="522000" cy="176400"/>
          </a:xfrm>
          <a:prstGeom prst="rect">
            <a:avLst/>
          </a:prstGeom>
          <a:noFill/>
        </p:spPr>
        <p:txBody>
          <a:bodyPr wrap="square" lIns="90000" tIns="46800" rIns="90000" bIns="46800" rtlCol="0" anchor="ctr">
            <a:noAutofit/>
          </a:bodyPr>
          <a:lstStyle/>
          <a:p>
            <a:pPr algn="r"/>
            <a:fld id="{E6CCD1F1-ACA8-4022-AD13-BC347897C9F3}" type="slidenum">
              <a:rPr kumimoji="1" lang="ja-JP" altLang="en-US" sz="1050" smtClean="0">
                <a:solidFill>
                  <a:schemeClr val="tx1">
                    <a:lumMod val="75000"/>
                    <a:lumOff val="25000"/>
                  </a:schemeClr>
                </a:solidFill>
                <a:latin typeface="+mj-lt"/>
              </a:rPr>
              <a:pPr algn="r"/>
              <a:t>‹#›</a:t>
            </a:fld>
            <a:endParaRPr kumimoji="1" lang="ja-JP" altLang="en-US">
              <a:solidFill>
                <a:schemeClr val="tx1">
                  <a:lumMod val="75000"/>
                  <a:lumOff val="25000"/>
                </a:schemeClr>
              </a:solidFill>
              <a:latin typeface="+mj-lt"/>
            </a:endParaRPr>
          </a:p>
        </p:txBody>
      </p:sp>
      <p:sp>
        <p:nvSpPr>
          <p:cNvPr id="12" name="テキスト ボックス 11">
            <a:extLst>
              <a:ext uri="{FF2B5EF4-FFF2-40B4-BE49-F238E27FC236}">
                <a16:creationId xmlns:a16="http://schemas.microsoft.com/office/drawing/2014/main" id="{FD400FC2-C642-709C-F7CB-791E544830AD}"/>
              </a:ext>
            </a:extLst>
          </p:cNvPr>
          <p:cNvSpPr txBox="1"/>
          <p:nvPr userDrawn="1"/>
        </p:nvSpPr>
        <p:spPr>
          <a:xfrm>
            <a:off x="4572000" y="4935600"/>
            <a:ext cx="2769212" cy="176400"/>
          </a:xfrm>
          <a:prstGeom prst="rect">
            <a:avLst/>
          </a:prstGeom>
          <a:noFill/>
        </p:spPr>
        <p:txBody>
          <a:bodyPr wrap="square" lIns="90000" tIns="46800" rIns="90000" bIns="4680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50" b="0" i="0" u="none" strike="noStrike" kern="1200" cap="none" spc="0" normalizeH="0" baseline="0" noProof="0" dirty="0">
                <a:ln>
                  <a:noFill/>
                </a:ln>
                <a:solidFill>
                  <a:schemeClr val="tx1">
                    <a:lumMod val="75000"/>
                    <a:lumOff val="25000"/>
                  </a:schemeClr>
                </a:solidFill>
                <a:effectLst/>
                <a:uLnTx/>
                <a:uFillTx/>
                <a:latin typeface="+mj-lt"/>
                <a:ea typeface="Meiryo UI"/>
                <a:cs typeface="+mn-cs"/>
              </a:rPr>
              <a:t>©AGC Inc.</a:t>
            </a:r>
          </a:p>
        </p:txBody>
      </p:sp>
      <p:sp>
        <p:nvSpPr>
          <p:cNvPr id="70" name="正方形/長方形 69">
            <a:extLst>
              <a:ext uri="{FF2B5EF4-FFF2-40B4-BE49-F238E27FC236}">
                <a16:creationId xmlns:a16="http://schemas.microsoft.com/office/drawing/2014/main" id="{F61414A7-0260-6A7C-51FF-606411967C0C}"/>
              </a:ext>
            </a:extLst>
          </p:cNvPr>
          <p:cNvSpPr/>
          <p:nvPr userDrawn="1"/>
        </p:nvSpPr>
        <p:spPr>
          <a:xfrm>
            <a:off x="-1310852" y="1121801"/>
            <a:ext cx="288000" cy="180000"/>
          </a:xfrm>
          <a:prstGeom prst="rect">
            <a:avLst/>
          </a:prstGeom>
          <a:solidFill>
            <a:srgbClr val="E40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71" name="正方形/長方形 70">
            <a:extLst>
              <a:ext uri="{FF2B5EF4-FFF2-40B4-BE49-F238E27FC236}">
                <a16:creationId xmlns:a16="http://schemas.microsoft.com/office/drawing/2014/main" id="{728D7F43-CFFA-4062-B340-5DC404F50D87}"/>
              </a:ext>
            </a:extLst>
          </p:cNvPr>
          <p:cNvSpPr/>
          <p:nvPr userDrawn="1"/>
        </p:nvSpPr>
        <p:spPr>
          <a:xfrm>
            <a:off x="-1612998" y="1121801"/>
            <a:ext cx="288000" cy="180000"/>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72" name="正方形/長方形 71">
            <a:extLst>
              <a:ext uri="{FF2B5EF4-FFF2-40B4-BE49-F238E27FC236}">
                <a16:creationId xmlns:a16="http://schemas.microsoft.com/office/drawing/2014/main" id="{6DB88898-71B8-6193-745E-09C964288472}"/>
              </a:ext>
            </a:extLst>
          </p:cNvPr>
          <p:cNvSpPr/>
          <p:nvPr userDrawn="1"/>
        </p:nvSpPr>
        <p:spPr>
          <a:xfrm>
            <a:off x="-1689204" y="44139"/>
            <a:ext cx="1440000" cy="2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l" fontAlgn="auto">
              <a:spcBef>
                <a:spcPts val="0"/>
              </a:spcBef>
              <a:spcAft>
                <a:spcPts val="0"/>
              </a:spcAft>
            </a:pPr>
            <a:r>
              <a:rPr kumimoji="1" lang="en-US" altLang="ja-JP" sz="1000" b="1" dirty="0">
                <a:solidFill>
                  <a:schemeClr val="tx1"/>
                </a:solidFill>
              </a:rPr>
              <a:t>【</a:t>
            </a:r>
            <a:r>
              <a:rPr kumimoji="1" lang="ja-JP" altLang="en-US" sz="1000" b="1" dirty="0">
                <a:solidFill>
                  <a:schemeClr val="tx1"/>
                </a:solidFill>
              </a:rPr>
              <a:t>色の設定について</a:t>
            </a:r>
            <a:r>
              <a:rPr kumimoji="1" lang="en-US" altLang="ja-JP" sz="1000" b="1" dirty="0">
                <a:solidFill>
                  <a:schemeClr val="tx1"/>
                </a:solidFill>
              </a:rPr>
              <a:t>】</a:t>
            </a:r>
          </a:p>
          <a:p>
            <a:pPr algn="l" fontAlgn="auto">
              <a:spcBef>
                <a:spcPts val="0"/>
              </a:spcBef>
              <a:spcAft>
                <a:spcPts val="0"/>
              </a:spcAft>
            </a:pPr>
            <a:r>
              <a:rPr kumimoji="1" lang="ja-JP" altLang="en-US" sz="800" dirty="0">
                <a:solidFill>
                  <a:schemeClr val="tx1"/>
                </a:solidFill>
              </a:rPr>
              <a:t>下の色からスポイトで拾ってください。</a:t>
            </a:r>
          </a:p>
        </p:txBody>
      </p:sp>
      <p:grpSp>
        <p:nvGrpSpPr>
          <p:cNvPr id="73" name="グループ化 72">
            <a:extLst>
              <a:ext uri="{FF2B5EF4-FFF2-40B4-BE49-F238E27FC236}">
                <a16:creationId xmlns:a16="http://schemas.microsoft.com/office/drawing/2014/main" id="{93A5027B-06E8-79AB-4846-C97E09E9F53B}"/>
              </a:ext>
            </a:extLst>
          </p:cNvPr>
          <p:cNvGrpSpPr/>
          <p:nvPr userDrawn="1"/>
        </p:nvGrpSpPr>
        <p:grpSpPr>
          <a:xfrm>
            <a:off x="-1612998" y="877718"/>
            <a:ext cx="1080000" cy="226591"/>
            <a:chOff x="-1722675" y="933970"/>
            <a:chExt cx="1332000" cy="226591"/>
          </a:xfrm>
        </p:grpSpPr>
        <p:sp>
          <p:nvSpPr>
            <p:cNvPr id="74" name="テキスト ボックス 73">
              <a:extLst>
                <a:ext uri="{FF2B5EF4-FFF2-40B4-BE49-F238E27FC236}">
                  <a16:creationId xmlns:a16="http://schemas.microsoft.com/office/drawing/2014/main" id="{D7413A31-0E15-6669-8B84-35088974098B}"/>
                </a:ext>
              </a:extLst>
            </p:cNvPr>
            <p:cNvSpPr txBox="1"/>
            <p:nvPr userDrawn="1"/>
          </p:nvSpPr>
          <p:spPr>
            <a:xfrm>
              <a:off x="-1722675" y="933970"/>
              <a:ext cx="870391" cy="226591"/>
            </a:xfrm>
            <a:prstGeom prst="rect">
              <a:avLst/>
            </a:prstGeom>
            <a:noFill/>
          </p:spPr>
          <p:txBody>
            <a:bodyPr wrap="none" lIns="0" tIns="36000" rIns="0" bIns="36000" anchor="ctr" anchorCtr="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000" b="1" i="0" strike="noStrike" kern="1200" cap="none" spc="0" normalizeH="0" noProof="0" dirty="0">
                  <a:ln>
                    <a:noFill/>
                  </a:ln>
                  <a:solidFill>
                    <a:schemeClr val="tx1">
                      <a:lumMod val="75000"/>
                      <a:lumOff val="25000"/>
                    </a:schemeClr>
                  </a:solidFill>
                  <a:effectLst/>
                  <a:uLnTx/>
                  <a:uFillTx/>
                  <a:latin typeface="Segoe UI" panose="020B0502040204020203" pitchFamily="34" charset="0"/>
                  <a:ea typeface="Meiryo UI" panose="020B0604030504040204" pitchFamily="50" charset="-128"/>
                  <a:cs typeface="+mn-cs"/>
                </a:rPr>
                <a:t>プライマリーカラー</a:t>
              </a:r>
            </a:p>
          </p:txBody>
        </p:sp>
        <p:cxnSp>
          <p:nvCxnSpPr>
            <p:cNvPr id="75" name="直線コネクタ 74">
              <a:extLst>
                <a:ext uri="{FF2B5EF4-FFF2-40B4-BE49-F238E27FC236}">
                  <a16:creationId xmlns:a16="http://schemas.microsoft.com/office/drawing/2014/main" id="{EB215904-AFE1-D976-57EB-15BEC11FF70A}"/>
                </a:ext>
              </a:extLst>
            </p:cNvPr>
            <p:cNvCxnSpPr>
              <a:cxnSpLocks/>
            </p:cNvCxnSpPr>
            <p:nvPr userDrawn="1"/>
          </p:nvCxnSpPr>
          <p:spPr>
            <a:xfrm>
              <a:off x="-1722675" y="949358"/>
              <a:ext cx="1332000" cy="0"/>
            </a:xfrm>
            <a:prstGeom prst="line">
              <a:avLst/>
            </a:prstGeom>
            <a:ln w="9525">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76" name="グループ化 75">
            <a:extLst>
              <a:ext uri="{FF2B5EF4-FFF2-40B4-BE49-F238E27FC236}">
                <a16:creationId xmlns:a16="http://schemas.microsoft.com/office/drawing/2014/main" id="{5E0279E2-DE77-B507-0EEA-208F7E125879}"/>
              </a:ext>
            </a:extLst>
          </p:cNvPr>
          <p:cNvGrpSpPr/>
          <p:nvPr userDrawn="1"/>
        </p:nvGrpSpPr>
        <p:grpSpPr>
          <a:xfrm>
            <a:off x="-1612998" y="1461170"/>
            <a:ext cx="1080000" cy="226591"/>
            <a:chOff x="-1722675" y="933970"/>
            <a:chExt cx="1332000" cy="226591"/>
          </a:xfrm>
        </p:grpSpPr>
        <p:sp>
          <p:nvSpPr>
            <p:cNvPr id="77" name="テキスト ボックス 76">
              <a:extLst>
                <a:ext uri="{FF2B5EF4-FFF2-40B4-BE49-F238E27FC236}">
                  <a16:creationId xmlns:a16="http://schemas.microsoft.com/office/drawing/2014/main" id="{62230046-749D-553F-0CA6-A3014F68FC28}"/>
                </a:ext>
              </a:extLst>
            </p:cNvPr>
            <p:cNvSpPr txBox="1"/>
            <p:nvPr userDrawn="1"/>
          </p:nvSpPr>
          <p:spPr>
            <a:xfrm>
              <a:off x="-1722675" y="933970"/>
              <a:ext cx="864460" cy="226591"/>
            </a:xfrm>
            <a:prstGeom prst="rect">
              <a:avLst/>
            </a:prstGeom>
            <a:noFill/>
          </p:spPr>
          <p:txBody>
            <a:bodyPr wrap="none" lIns="0" tIns="36000" rIns="0" bIns="36000" anchor="ctr" anchorCtr="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000" b="1" i="0" strike="noStrike" kern="1200" cap="none" spc="0" normalizeH="0" noProof="0" dirty="0">
                  <a:ln>
                    <a:noFill/>
                  </a:ln>
                  <a:solidFill>
                    <a:schemeClr val="tx1">
                      <a:lumMod val="75000"/>
                      <a:lumOff val="25000"/>
                    </a:schemeClr>
                  </a:solidFill>
                  <a:effectLst/>
                  <a:uLnTx/>
                  <a:uFillTx/>
                  <a:latin typeface="Segoe UI" panose="020B0502040204020203" pitchFamily="34" charset="0"/>
                  <a:ea typeface="Meiryo UI" panose="020B0604030504040204" pitchFamily="50" charset="-128"/>
                  <a:cs typeface="+mn-cs"/>
                </a:rPr>
                <a:t>セカンダリーカラー</a:t>
              </a:r>
            </a:p>
          </p:txBody>
        </p:sp>
        <p:cxnSp>
          <p:nvCxnSpPr>
            <p:cNvPr id="78" name="直線コネクタ 77">
              <a:extLst>
                <a:ext uri="{FF2B5EF4-FFF2-40B4-BE49-F238E27FC236}">
                  <a16:creationId xmlns:a16="http://schemas.microsoft.com/office/drawing/2014/main" id="{E56E43EB-C81E-6437-7495-1BC7F5E8F213}"/>
                </a:ext>
              </a:extLst>
            </p:cNvPr>
            <p:cNvCxnSpPr>
              <a:cxnSpLocks/>
            </p:cNvCxnSpPr>
            <p:nvPr userDrawn="1"/>
          </p:nvCxnSpPr>
          <p:spPr>
            <a:xfrm>
              <a:off x="-1722675" y="949358"/>
              <a:ext cx="1332000" cy="0"/>
            </a:xfrm>
            <a:prstGeom prst="line">
              <a:avLst/>
            </a:prstGeom>
            <a:ln w="9525">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79" name="正方形/長方形 78">
            <a:extLst>
              <a:ext uri="{FF2B5EF4-FFF2-40B4-BE49-F238E27FC236}">
                <a16:creationId xmlns:a16="http://schemas.microsoft.com/office/drawing/2014/main" id="{4EAF8179-3D1E-F81D-E368-70D059ABE7D8}"/>
              </a:ext>
            </a:extLst>
          </p:cNvPr>
          <p:cNvSpPr/>
          <p:nvPr userDrawn="1"/>
        </p:nvSpPr>
        <p:spPr>
          <a:xfrm>
            <a:off x="-1612998" y="1705034"/>
            <a:ext cx="1080000"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l"/>
            <a:r>
              <a:rPr kumimoji="1" lang="en-US" altLang="ja-JP" sz="800" dirty="0">
                <a:solidFill>
                  <a:schemeClr val="tx1">
                    <a:lumMod val="75000"/>
                    <a:lumOff val="25000"/>
                  </a:schemeClr>
                </a:solidFill>
              </a:rPr>
              <a:t>【</a:t>
            </a:r>
            <a:r>
              <a:rPr kumimoji="1" lang="ja-JP" altLang="en-US" sz="800" dirty="0">
                <a:solidFill>
                  <a:schemeClr val="tx1">
                    <a:lumMod val="75000"/>
                    <a:lumOff val="25000"/>
                  </a:schemeClr>
                </a:solidFill>
              </a:rPr>
              <a:t>汎用</a:t>
            </a:r>
            <a:r>
              <a:rPr kumimoji="1" lang="en-US" altLang="ja-JP" sz="800" dirty="0">
                <a:solidFill>
                  <a:schemeClr val="tx1">
                    <a:lumMod val="75000"/>
                    <a:lumOff val="25000"/>
                  </a:schemeClr>
                </a:solidFill>
              </a:rPr>
              <a:t>】</a:t>
            </a:r>
            <a:endParaRPr kumimoji="1" lang="ja-JP" altLang="en-US" sz="800" dirty="0">
              <a:solidFill>
                <a:schemeClr val="tx1">
                  <a:lumMod val="75000"/>
                  <a:lumOff val="25000"/>
                </a:schemeClr>
              </a:solidFill>
            </a:endParaRPr>
          </a:p>
        </p:txBody>
      </p:sp>
      <p:sp>
        <p:nvSpPr>
          <p:cNvPr id="80" name="正方形/長方形 79">
            <a:extLst>
              <a:ext uri="{FF2B5EF4-FFF2-40B4-BE49-F238E27FC236}">
                <a16:creationId xmlns:a16="http://schemas.microsoft.com/office/drawing/2014/main" id="{953B6BDB-15D3-BBCC-DCDC-804848C26D10}"/>
              </a:ext>
            </a:extLst>
          </p:cNvPr>
          <p:cNvSpPr/>
          <p:nvPr userDrawn="1"/>
        </p:nvSpPr>
        <p:spPr>
          <a:xfrm>
            <a:off x="-1612998" y="2367563"/>
            <a:ext cx="1080000"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l"/>
            <a:r>
              <a:rPr kumimoji="1" lang="en-US" altLang="ja-JP" sz="800" dirty="0">
                <a:solidFill>
                  <a:schemeClr val="tx1">
                    <a:lumMod val="75000"/>
                    <a:lumOff val="25000"/>
                  </a:schemeClr>
                </a:solidFill>
              </a:rPr>
              <a:t>【</a:t>
            </a:r>
            <a:r>
              <a:rPr kumimoji="1" lang="ja-JP" altLang="en-US" sz="800" dirty="0">
                <a:solidFill>
                  <a:schemeClr val="tx1">
                    <a:lumMod val="75000"/>
                    <a:lumOff val="25000"/>
                  </a:schemeClr>
                </a:solidFill>
              </a:rPr>
              <a:t>アクセント</a:t>
            </a:r>
            <a:r>
              <a:rPr kumimoji="1" lang="en-US" altLang="ja-JP" sz="800" dirty="0">
                <a:solidFill>
                  <a:schemeClr val="tx1">
                    <a:lumMod val="75000"/>
                    <a:lumOff val="25000"/>
                  </a:schemeClr>
                </a:solidFill>
              </a:rPr>
              <a:t>】</a:t>
            </a:r>
            <a:endParaRPr kumimoji="1" lang="ja-JP" altLang="en-US" sz="800" dirty="0">
              <a:solidFill>
                <a:schemeClr val="tx1">
                  <a:lumMod val="75000"/>
                  <a:lumOff val="25000"/>
                </a:schemeClr>
              </a:solidFill>
            </a:endParaRPr>
          </a:p>
        </p:txBody>
      </p:sp>
      <p:grpSp>
        <p:nvGrpSpPr>
          <p:cNvPr id="175" name="グループ化 174">
            <a:extLst>
              <a:ext uri="{FF2B5EF4-FFF2-40B4-BE49-F238E27FC236}">
                <a16:creationId xmlns:a16="http://schemas.microsoft.com/office/drawing/2014/main" id="{2A728A4C-7485-B776-6310-E9D78AEEBD10}"/>
              </a:ext>
            </a:extLst>
          </p:cNvPr>
          <p:cNvGrpSpPr/>
          <p:nvPr userDrawn="1"/>
        </p:nvGrpSpPr>
        <p:grpSpPr>
          <a:xfrm>
            <a:off x="-1689204" y="3807084"/>
            <a:ext cx="1440000" cy="226591"/>
            <a:chOff x="-1722675" y="933970"/>
            <a:chExt cx="1332000" cy="226591"/>
          </a:xfrm>
        </p:grpSpPr>
        <p:sp>
          <p:nvSpPr>
            <p:cNvPr id="176" name="テキスト ボックス 175">
              <a:extLst>
                <a:ext uri="{FF2B5EF4-FFF2-40B4-BE49-F238E27FC236}">
                  <a16:creationId xmlns:a16="http://schemas.microsoft.com/office/drawing/2014/main" id="{FC2B4EFE-2F3D-81DF-BB89-29CB1A59F355}"/>
                </a:ext>
              </a:extLst>
            </p:cNvPr>
            <p:cNvSpPr txBox="1"/>
            <p:nvPr userDrawn="1"/>
          </p:nvSpPr>
          <p:spPr>
            <a:xfrm>
              <a:off x="-1722675" y="933970"/>
              <a:ext cx="474489" cy="226591"/>
            </a:xfrm>
            <a:prstGeom prst="rect">
              <a:avLst/>
            </a:prstGeom>
            <a:noFill/>
          </p:spPr>
          <p:txBody>
            <a:bodyPr wrap="none" lIns="0" tIns="36000" rIns="0" bIns="36000" anchor="ctr" anchorCtr="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000" b="1" i="0" strike="noStrike" kern="1200" cap="none" spc="0" normalizeH="0" noProof="0" dirty="0">
                  <a:ln>
                    <a:noFill/>
                  </a:ln>
                  <a:solidFill>
                    <a:schemeClr val="tx1">
                      <a:lumMod val="75000"/>
                      <a:lumOff val="25000"/>
                    </a:schemeClr>
                  </a:solidFill>
                  <a:effectLst/>
                  <a:uLnTx/>
                  <a:uFillTx/>
                  <a:latin typeface="Segoe UI" panose="020B0502040204020203" pitchFamily="34" charset="0"/>
                  <a:ea typeface="Meiryo UI" panose="020B0604030504040204" pitchFamily="50" charset="-128"/>
                  <a:cs typeface="+mn-cs"/>
                </a:rPr>
                <a:t>セグメント</a:t>
              </a:r>
            </a:p>
          </p:txBody>
        </p:sp>
        <p:cxnSp>
          <p:nvCxnSpPr>
            <p:cNvPr id="177" name="直線コネクタ 176">
              <a:extLst>
                <a:ext uri="{FF2B5EF4-FFF2-40B4-BE49-F238E27FC236}">
                  <a16:creationId xmlns:a16="http://schemas.microsoft.com/office/drawing/2014/main" id="{F98788C2-B4F5-BE8E-BB66-437266DFAF65}"/>
                </a:ext>
              </a:extLst>
            </p:cNvPr>
            <p:cNvCxnSpPr>
              <a:cxnSpLocks/>
            </p:cNvCxnSpPr>
            <p:nvPr userDrawn="1"/>
          </p:nvCxnSpPr>
          <p:spPr>
            <a:xfrm>
              <a:off x="-1722675" y="949358"/>
              <a:ext cx="1332000" cy="0"/>
            </a:xfrm>
            <a:prstGeom prst="line">
              <a:avLst/>
            </a:prstGeom>
            <a:ln w="9525">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78" name="正方形/長方形 177">
            <a:extLst>
              <a:ext uri="{FF2B5EF4-FFF2-40B4-BE49-F238E27FC236}">
                <a16:creationId xmlns:a16="http://schemas.microsoft.com/office/drawing/2014/main" id="{B47CEB34-B8C5-5F7D-394A-C23AFFC8219E}"/>
              </a:ext>
            </a:extLst>
          </p:cNvPr>
          <p:cNvSpPr/>
          <p:nvPr userDrawn="1"/>
        </p:nvSpPr>
        <p:spPr>
          <a:xfrm>
            <a:off x="-1203204" y="4051450"/>
            <a:ext cx="468000" cy="180000"/>
          </a:xfrm>
          <a:prstGeom prst="rect">
            <a:avLst/>
          </a:prstGeom>
          <a:solidFill>
            <a:srgbClr val="00558A"/>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ja-JP" altLang="en-US" sz="460" b="0" dirty="0">
                <a:solidFill>
                  <a:schemeClr val="bg1"/>
                </a:solidFill>
                <a:latin typeface="Segoe UI" panose="020B0502040204020203" pitchFamily="34" charset="0"/>
                <a:ea typeface="Meiryo UI" panose="020B0604030504040204" pitchFamily="50" charset="-128"/>
              </a:rPr>
              <a:t>オートモーティブ</a:t>
            </a:r>
          </a:p>
        </p:txBody>
      </p:sp>
      <p:sp>
        <p:nvSpPr>
          <p:cNvPr id="179" name="正方形/長方形 178">
            <a:extLst>
              <a:ext uri="{FF2B5EF4-FFF2-40B4-BE49-F238E27FC236}">
                <a16:creationId xmlns:a16="http://schemas.microsoft.com/office/drawing/2014/main" id="{0A1C7E42-D46C-C860-EA82-847880450BE9}"/>
              </a:ext>
            </a:extLst>
          </p:cNvPr>
          <p:cNvSpPr/>
          <p:nvPr userDrawn="1"/>
        </p:nvSpPr>
        <p:spPr>
          <a:xfrm>
            <a:off x="-1203204" y="4250340"/>
            <a:ext cx="468000" cy="180000"/>
          </a:xfrm>
          <a:prstGeom prst="rect">
            <a:avLst/>
          </a:prstGeom>
          <a:solidFill>
            <a:srgbClr val="00766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ja-JP" altLang="en-US" sz="460" b="0" dirty="0">
                <a:solidFill>
                  <a:schemeClr val="bg1"/>
                </a:solidFill>
                <a:latin typeface="Segoe UI" panose="020B0502040204020203" pitchFamily="34" charset="0"/>
                <a:ea typeface="Meiryo UI" panose="020B0604030504040204" pitchFamily="50" charset="-128"/>
              </a:rPr>
              <a:t>ライフサイエンス</a:t>
            </a:r>
          </a:p>
        </p:txBody>
      </p:sp>
      <p:sp>
        <p:nvSpPr>
          <p:cNvPr id="180" name="正方形/長方形 179">
            <a:extLst>
              <a:ext uri="{FF2B5EF4-FFF2-40B4-BE49-F238E27FC236}">
                <a16:creationId xmlns:a16="http://schemas.microsoft.com/office/drawing/2014/main" id="{DDB4D442-CEE1-2E50-3E73-70EA5A9581C4}"/>
              </a:ext>
            </a:extLst>
          </p:cNvPr>
          <p:cNvSpPr/>
          <p:nvPr userDrawn="1"/>
        </p:nvSpPr>
        <p:spPr>
          <a:xfrm>
            <a:off x="-717204" y="4051450"/>
            <a:ext cx="468000" cy="180000"/>
          </a:xfrm>
          <a:prstGeom prst="rect">
            <a:avLst/>
          </a:prstGeom>
          <a:solidFill>
            <a:srgbClr val="E8682C"/>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ja-JP" altLang="en-US" sz="460" b="0" dirty="0">
                <a:solidFill>
                  <a:schemeClr val="bg1"/>
                </a:solidFill>
                <a:latin typeface="Segoe UI" panose="020B0502040204020203" pitchFamily="34" charset="0"/>
                <a:ea typeface="Meiryo UI" panose="020B0604030504040204" pitchFamily="50" charset="-128"/>
              </a:rPr>
              <a:t>電子</a:t>
            </a:r>
          </a:p>
        </p:txBody>
      </p:sp>
      <p:sp>
        <p:nvSpPr>
          <p:cNvPr id="181" name="正方形/長方形 180">
            <a:extLst>
              <a:ext uri="{FF2B5EF4-FFF2-40B4-BE49-F238E27FC236}">
                <a16:creationId xmlns:a16="http://schemas.microsoft.com/office/drawing/2014/main" id="{EF1585CC-E67A-9882-6D3D-E349E37DBC25}"/>
              </a:ext>
            </a:extLst>
          </p:cNvPr>
          <p:cNvSpPr/>
          <p:nvPr userDrawn="1"/>
        </p:nvSpPr>
        <p:spPr>
          <a:xfrm>
            <a:off x="-1689204" y="4250340"/>
            <a:ext cx="468000" cy="180000"/>
          </a:xfrm>
          <a:prstGeom prst="rect">
            <a:avLst/>
          </a:prstGeom>
          <a:solidFill>
            <a:srgbClr val="00A58C"/>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460" b="0" i="0" u="none" strike="noStrike" kern="1200" cap="none" spc="0" normalizeH="0" noProof="0" dirty="0">
                <a:ln>
                  <a:noFill/>
                </a:ln>
                <a:solidFill>
                  <a:schemeClr val="bg1"/>
                </a:solidFill>
                <a:effectLst/>
                <a:uLnTx/>
                <a:uFillTx/>
                <a:latin typeface="Segoe UI" panose="020B0502040204020203" pitchFamily="34" charset="0"/>
                <a:ea typeface="Meiryo UI" panose="020B0604030504040204" pitchFamily="50" charset="-128"/>
                <a:cs typeface="+mn-cs"/>
              </a:rPr>
              <a:t>化学品</a:t>
            </a:r>
          </a:p>
        </p:txBody>
      </p:sp>
      <p:sp>
        <p:nvSpPr>
          <p:cNvPr id="182" name="正方形/長方形 181">
            <a:extLst>
              <a:ext uri="{FF2B5EF4-FFF2-40B4-BE49-F238E27FC236}">
                <a16:creationId xmlns:a16="http://schemas.microsoft.com/office/drawing/2014/main" id="{CF33C333-F688-D282-9A86-2704E233661C}"/>
              </a:ext>
            </a:extLst>
          </p:cNvPr>
          <p:cNvSpPr/>
          <p:nvPr userDrawn="1"/>
        </p:nvSpPr>
        <p:spPr>
          <a:xfrm>
            <a:off x="-1689204" y="4051450"/>
            <a:ext cx="468000" cy="180000"/>
          </a:xfrm>
          <a:prstGeom prst="rect">
            <a:avLst/>
          </a:prstGeom>
          <a:solidFill>
            <a:srgbClr val="007DC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460" b="0" i="0" u="none" strike="noStrike" kern="1200" cap="none" spc="0" normalizeH="0" noProof="0" dirty="0">
                <a:ln>
                  <a:noFill/>
                </a:ln>
                <a:solidFill>
                  <a:schemeClr val="bg1"/>
                </a:solidFill>
                <a:effectLst/>
                <a:uLnTx/>
                <a:uFillTx/>
                <a:latin typeface="Segoe UI" panose="020B0502040204020203" pitchFamily="34" charset="0"/>
                <a:ea typeface="Meiryo UI" panose="020B0604030504040204" pitchFamily="50" charset="-128"/>
                <a:cs typeface="+mn-cs"/>
              </a:rPr>
              <a:t>建築ガラス</a:t>
            </a:r>
          </a:p>
        </p:txBody>
      </p:sp>
      <p:sp>
        <p:nvSpPr>
          <p:cNvPr id="183" name="正方形/長方形 182">
            <a:extLst>
              <a:ext uri="{FF2B5EF4-FFF2-40B4-BE49-F238E27FC236}">
                <a16:creationId xmlns:a16="http://schemas.microsoft.com/office/drawing/2014/main" id="{0645B520-4D1A-00CD-E355-5B42596E1E07}"/>
              </a:ext>
            </a:extLst>
          </p:cNvPr>
          <p:cNvSpPr/>
          <p:nvPr userDrawn="1"/>
        </p:nvSpPr>
        <p:spPr>
          <a:xfrm>
            <a:off x="-717204" y="4250340"/>
            <a:ext cx="468000" cy="180000"/>
          </a:xfrm>
          <a:prstGeom prst="rect">
            <a:avLst/>
          </a:prstGeom>
          <a:solidFill>
            <a:srgbClr val="BAC1D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ja-JP" altLang="en-US" sz="460" b="0" dirty="0">
                <a:solidFill>
                  <a:srgbClr val="001F6B"/>
                </a:solidFill>
                <a:latin typeface="Segoe UI" panose="020B0502040204020203" pitchFamily="34" charset="0"/>
                <a:ea typeface="Meiryo UI" panose="020B0604030504040204" pitchFamily="50" charset="-128"/>
              </a:rPr>
              <a:t>セラミックス・その他</a:t>
            </a:r>
          </a:p>
        </p:txBody>
      </p:sp>
      <p:grpSp>
        <p:nvGrpSpPr>
          <p:cNvPr id="184" name="グループ化 183">
            <a:extLst>
              <a:ext uri="{FF2B5EF4-FFF2-40B4-BE49-F238E27FC236}">
                <a16:creationId xmlns:a16="http://schemas.microsoft.com/office/drawing/2014/main" id="{4E1120A5-F392-F49C-7B72-AA2F646CE98C}"/>
              </a:ext>
            </a:extLst>
          </p:cNvPr>
          <p:cNvGrpSpPr/>
          <p:nvPr userDrawn="1"/>
        </p:nvGrpSpPr>
        <p:grpSpPr>
          <a:xfrm>
            <a:off x="-1689204" y="4610833"/>
            <a:ext cx="1440000" cy="226591"/>
            <a:chOff x="-1722675" y="933970"/>
            <a:chExt cx="1332000" cy="226591"/>
          </a:xfrm>
        </p:grpSpPr>
        <p:sp>
          <p:nvSpPr>
            <p:cNvPr id="185" name="テキスト ボックス 184">
              <a:extLst>
                <a:ext uri="{FF2B5EF4-FFF2-40B4-BE49-F238E27FC236}">
                  <a16:creationId xmlns:a16="http://schemas.microsoft.com/office/drawing/2014/main" id="{CC591DF5-DA13-DA64-B5CA-8CF1F7F93C3F}"/>
                </a:ext>
              </a:extLst>
            </p:cNvPr>
            <p:cNvSpPr txBox="1"/>
            <p:nvPr userDrawn="1"/>
          </p:nvSpPr>
          <p:spPr>
            <a:xfrm>
              <a:off x="-1722675" y="933970"/>
              <a:ext cx="474489" cy="226591"/>
            </a:xfrm>
            <a:prstGeom prst="rect">
              <a:avLst/>
            </a:prstGeom>
            <a:noFill/>
          </p:spPr>
          <p:txBody>
            <a:bodyPr wrap="none" lIns="0" tIns="36000" rIns="0" bIns="36000" anchor="ctr" anchorCtr="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000" b="1" i="0" strike="noStrike" kern="1200" cap="none" spc="0" normalizeH="0" noProof="0" dirty="0">
                  <a:ln>
                    <a:noFill/>
                  </a:ln>
                  <a:solidFill>
                    <a:schemeClr val="tx1">
                      <a:lumMod val="75000"/>
                      <a:lumOff val="25000"/>
                    </a:schemeClr>
                  </a:solidFill>
                  <a:effectLst/>
                  <a:uLnTx/>
                  <a:uFillTx/>
                  <a:latin typeface="Segoe UI" panose="020B0502040204020203" pitchFamily="34" charset="0"/>
                  <a:ea typeface="Meiryo UI" panose="020B0604030504040204" pitchFamily="50" charset="-128"/>
                  <a:cs typeface="+mn-cs"/>
                </a:rPr>
                <a:t>戦略事業</a:t>
              </a:r>
            </a:p>
          </p:txBody>
        </p:sp>
        <p:cxnSp>
          <p:nvCxnSpPr>
            <p:cNvPr id="186" name="直線コネクタ 185">
              <a:extLst>
                <a:ext uri="{FF2B5EF4-FFF2-40B4-BE49-F238E27FC236}">
                  <a16:creationId xmlns:a16="http://schemas.microsoft.com/office/drawing/2014/main" id="{70934B96-0715-8F0A-191B-7E2DF0F3B994}"/>
                </a:ext>
              </a:extLst>
            </p:cNvPr>
            <p:cNvCxnSpPr>
              <a:cxnSpLocks/>
            </p:cNvCxnSpPr>
            <p:nvPr userDrawn="1"/>
          </p:nvCxnSpPr>
          <p:spPr>
            <a:xfrm>
              <a:off x="-1722675" y="949358"/>
              <a:ext cx="1332000" cy="0"/>
            </a:xfrm>
            <a:prstGeom prst="line">
              <a:avLst/>
            </a:prstGeom>
            <a:ln w="9525">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87" name="正方形/長方形 186">
            <a:extLst>
              <a:ext uri="{FF2B5EF4-FFF2-40B4-BE49-F238E27FC236}">
                <a16:creationId xmlns:a16="http://schemas.microsoft.com/office/drawing/2014/main" id="{9808D524-F400-B531-F988-8673B012C989}"/>
              </a:ext>
            </a:extLst>
          </p:cNvPr>
          <p:cNvSpPr/>
          <p:nvPr userDrawn="1"/>
        </p:nvSpPr>
        <p:spPr>
          <a:xfrm>
            <a:off x="-1324404" y="4855199"/>
            <a:ext cx="345600" cy="180000"/>
          </a:xfrm>
          <a:prstGeom prst="rect">
            <a:avLst/>
          </a:prstGeom>
          <a:solidFill>
            <a:srgbClr val="D9255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ja-JP" altLang="en-US" sz="460" b="0" dirty="0">
                <a:solidFill>
                  <a:schemeClr val="bg1"/>
                </a:solidFill>
                <a:latin typeface="Segoe UI" panose="020B0502040204020203" pitchFamily="34" charset="0"/>
                <a:ea typeface="Meiryo UI" panose="020B0604030504040204" pitchFamily="50" charset="-128"/>
              </a:rPr>
              <a:t>エレクトロ</a:t>
            </a:r>
            <a:br>
              <a:rPr lang="en-US" altLang="ja-JP" sz="460" b="0" dirty="0">
                <a:solidFill>
                  <a:schemeClr val="bg1"/>
                </a:solidFill>
                <a:latin typeface="Segoe UI" panose="020B0502040204020203" pitchFamily="34" charset="0"/>
                <a:ea typeface="Meiryo UI" panose="020B0604030504040204" pitchFamily="50" charset="-128"/>
              </a:rPr>
            </a:br>
            <a:r>
              <a:rPr lang="ja-JP" altLang="en-US" sz="460" b="0" dirty="0">
                <a:solidFill>
                  <a:schemeClr val="bg1"/>
                </a:solidFill>
                <a:latin typeface="Segoe UI" panose="020B0502040204020203" pitchFamily="34" charset="0"/>
                <a:ea typeface="Meiryo UI" panose="020B0604030504040204" pitchFamily="50" charset="-128"/>
              </a:rPr>
              <a:t>ニクス</a:t>
            </a:r>
          </a:p>
        </p:txBody>
      </p:sp>
      <p:sp>
        <p:nvSpPr>
          <p:cNvPr id="188" name="正方形/長方形 187">
            <a:extLst>
              <a:ext uri="{FF2B5EF4-FFF2-40B4-BE49-F238E27FC236}">
                <a16:creationId xmlns:a16="http://schemas.microsoft.com/office/drawing/2014/main" id="{D4F9FD54-3FDC-7BA3-EA32-BB530AA4145D}"/>
              </a:ext>
            </a:extLst>
          </p:cNvPr>
          <p:cNvSpPr/>
          <p:nvPr userDrawn="1"/>
        </p:nvSpPr>
        <p:spPr>
          <a:xfrm>
            <a:off x="-959604" y="4855199"/>
            <a:ext cx="345600" cy="180000"/>
          </a:xfrm>
          <a:prstGeom prst="rect">
            <a:avLst/>
          </a:prstGeom>
          <a:solidFill>
            <a:srgbClr val="00766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ja-JP" altLang="en-US" sz="460" b="0" dirty="0">
                <a:solidFill>
                  <a:schemeClr val="bg1"/>
                </a:solidFill>
                <a:latin typeface="Segoe UI" panose="020B0502040204020203" pitchFamily="34" charset="0"/>
                <a:ea typeface="Meiryo UI" panose="020B0604030504040204" pitchFamily="50" charset="-128"/>
              </a:rPr>
              <a:t>ライフ</a:t>
            </a:r>
            <a:br>
              <a:rPr lang="en-US" altLang="ja-JP" sz="460" b="0" dirty="0">
                <a:solidFill>
                  <a:schemeClr val="bg1"/>
                </a:solidFill>
                <a:latin typeface="Segoe UI" panose="020B0502040204020203" pitchFamily="34" charset="0"/>
                <a:ea typeface="Meiryo UI" panose="020B0604030504040204" pitchFamily="50" charset="-128"/>
              </a:rPr>
            </a:br>
            <a:r>
              <a:rPr lang="ja-JP" altLang="en-US" sz="460" b="0" dirty="0">
                <a:solidFill>
                  <a:schemeClr val="bg1"/>
                </a:solidFill>
                <a:latin typeface="Segoe UI" panose="020B0502040204020203" pitchFamily="34" charset="0"/>
                <a:ea typeface="Meiryo UI" panose="020B0604030504040204" pitchFamily="50" charset="-128"/>
              </a:rPr>
              <a:t>サイエンス</a:t>
            </a:r>
          </a:p>
        </p:txBody>
      </p:sp>
      <p:sp>
        <p:nvSpPr>
          <p:cNvPr id="189" name="正方形/長方形 188">
            <a:extLst>
              <a:ext uri="{FF2B5EF4-FFF2-40B4-BE49-F238E27FC236}">
                <a16:creationId xmlns:a16="http://schemas.microsoft.com/office/drawing/2014/main" id="{9C965129-D78A-91DE-6002-2437E743AA3C}"/>
              </a:ext>
            </a:extLst>
          </p:cNvPr>
          <p:cNvSpPr/>
          <p:nvPr userDrawn="1"/>
        </p:nvSpPr>
        <p:spPr>
          <a:xfrm>
            <a:off x="-594804" y="4855199"/>
            <a:ext cx="345600" cy="180000"/>
          </a:xfrm>
          <a:prstGeom prst="rect">
            <a:avLst/>
          </a:prstGeom>
          <a:solidFill>
            <a:srgbClr val="1087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460" b="0" i="0" u="none" strike="noStrike" kern="1200" cap="none" spc="0" normalizeH="0" noProof="0" dirty="0">
                <a:ln>
                  <a:noFill/>
                </a:ln>
                <a:solidFill>
                  <a:schemeClr val="bg1"/>
                </a:solidFill>
                <a:effectLst/>
                <a:uLnTx/>
                <a:uFillTx/>
                <a:latin typeface="Segoe UI" panose="020B0502040204020203" pitchFamily="34" charset="0"/>
                <a:ea typeface="Meiryo UI" panose="020B0604030504040204" pitchFamily="50" charset="-128"/>
                <a:cs typeface="+mn-cs"/>
              </a:rPr>
              <a:t>パフォーマンス</a:t>
            </a:r>
            <a:br>
              <a:rPr kumimoji="1" lang="ja-JP" altLang="en-US" sz="460" b="0" i="0" u="none" strike="noStrike" kern="1200" cap="none" spc="0" normalizeH="0" noProof="0" dirty="0">
                <a:ln>
                  <a:noFill/>
                </a:ln>
                <a:solidFill>
                  <a:schemeClr val="bg1"/>
                </a:solidFill>
                <a:effectLst/>
                <a:uLnTx/>
                <a:uFillTx/>
                <a:latin typeface="Segoe UI" panose="020B0502040204020203" pitchFamily="34" charset="0"/>
                <a:ea typeface="Meiryo UI" panose="020B0604030504040204" pitchFamily="50" charset="-128"/>
                <a:cs typeface="+mn-cs"/>
              </a:rPr>
            </a:br>
            <a:r>
              <a:rPr kumimoji="1" lang="ja-JP" altLang="en-US" sz="460" b="0" i="0" u="none" strike="noStrike" kern="1200" cap="none" spc="0" normalizeH="0" noProof="0" dirty="0">
                <a:ln>
                  <a:noFill/>
                </a:ln>
                <a:solidFill>
                  <a:schemeClr val="bg1"/>
                </a:solidFill>
                <a:effectLst/>
                <a:uLnTx/>
                <a:uFillTx/>
                <a:latin typeface="Segoe UI" panose="020B0502040204020203" pitchFamily="34" charset="0"/>
                <a:ea typeface="Meiryo UI" panose="020B0604030504040204" pitchFamily="50" charset="-128"/>
                <a:cs typeface="+mn-cs"/>
              </a:rPr>
              <a:t>ケミカルズ</a:t>
            </a:r>
          </a:p>
        </p:txBody>
      </p:sp>
      <p:sp>
        <p:nvSpPr>
          <p:cNvPr id="190" name="正方形/長方形 189">
            <a:extLst>
              <a:ext uri="{FF2B5EF4-FFF2-40B4-BE49-F238E27FC236}">
                <a16:creationId xmlns:a16="http://schemas.microsoft.com/office/drawing/2014/main" id="{E9F18A05-76B7-8A5C-8677-F68BCD4343ED}"/>
              </a:ext>
            </a:extLst>
          </p:cNvPr>
          <p:cNvSpPr/>
          <p:nvPr userDrawn="1"/>
        </p:nvSpPr>
        <p:spPr>
          <a:xfrm>
            <a:off x="-1689204" y="4855199"/>
            <a:ext cx="345600" cy="180000"/>
          </a:xfrm>
          <a:prstGeom prst="rect">
            <a:avLst/>
          </a:prstGeom>
          <a:solidFill>
            <a:srgbClr val="5A3EA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460" b="0" i="0" u="none" strike="noStrike" kern="1200" cap="none" spc="0" normalizeH="0" noProof="0" dirty="0">
                <a:ln>
                  <a:noFill/>
                </a:ln>
                <a:solidFill>
                  <a:schemeClr val="bg1"/>
                </a:solidFill>
                <a:effectLst/>
                <a:uLnTx/>
                <a:uFillTx/>
                <a:latin typeface="Segoe UI" panose="020B0502040204020203" pitchFamily="34" charset="0"/>
                <a:ea typeface="Meiryo UI" panose="020B0604030504040204" pitchFamily="50" charset="-128"/>
                <a:cs typeface="+mn-cs"/>
              </a:rPr>
              <a:t>モビリティ</a:t>
            </a:r>
          </a:p>
        </p:txBody>
      </p:sp>
      <p:sp>
        <p:nvSpPr>
          <p:cNvPr id="81" name="正方形/長方形 80">
            <a:extLst>
              <a:ext uri="{FF2B5EF4-FFF2-40B4-BE49-F238E27FC236}">
                <a16:creationId xmlns:a16="http://schemas.microsoft.com/office/drawing/2014/main" id="{71DE16C0-2649-4905-609B-C7F886440BE9}"/>
              </a:ext>
            </a:extLst>
          </p:cNvPr>
          <p:cNvSpPr/>
          <p:nvPr userDrawn="1"/>
        </p:nvSpPr>
        <p:spPr>
          <a:xfrm>
            <a:off x="-1389687" y="1857816"/>
            <a:ext cx="198000" cy="198000"/>
          </a:xfrm>
          <a:prstGeom prst="rect">
            <a:avLst/>
          </a:prstGeom>
          <a:solidFill>
            <a:srgbClr val="8C8C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2" name="正方形/長方形 81">
            <a:extLst>
              <a:ext uri="{FF2B5EF4-FFF2-40B4-BE49-F238E27FC236}">
                <a16:creationId xmlns:a16="http://schemas.microsoft.com/office/drawing/2014/main" id="{0A643F9E-877F-F9D2-6791-65592E40E023}"/>
              </a:ext>
            </a:extLst>
          </p:cNvPr>
          <p:cNvSpPr/>
          <p:nvPr userDrawn="1"/>
        </p:nvSpPr>
        <p:spPr>
          <a:xfrm>
            <a:off x="-1612998" y="1857816"/>
            <a:ext cx="198000" cy="198000"/>
          </a:xfrm>
          <a:prstGeom prst="rect">
            <a:avLst/>
          </a:prstGeom>
          <a:solidFill>
            <a:srgbClr val="6464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3" name="正方形/長方形 82">
            <a:extLst>
              <a:ext uri="{FF2B5EF4-FFF2-40B4-BE49-F238E27FC236}">
                <a16:creationId xmlns:a16="http://schemas.microsoft.com/office/drawing/2014/main" id="{00E79F4C-C767-B0D6-4EBD-B28490CC4CBD}"/>
              </a:ext>
            </a:extLst>
          </p:cNvPr>
          <p:cNvSpPr/>
          <p:nvPr userDrawn="1"/>
        </p:nvSpPr>
        <p:spPr>
          <a:xfrm>
            <a:off x="-1166376" y="1857816"/>
            <a:ext cx="198000" cy="198000"/>
          </a:xfrm>
          <a:prstGeom prst="rect">
            <a:avLst/>
          </a:prstGeom>
          <a:solidFill>
            <a:srgbClr val="B4B4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4" name="正方形/長方形 83">
            <a:extLst>
              <a:ext uri="{FF2B5EF4-FFF2-40B4-BE49-F238E27FC236}">
                <a16:creationId xmlns:a16="http://schemas.microsoft.com/office/drawing/2014/main" id="{41AD7B98-0BA6-9EAE-AFE3-85A95789F853}"/>
              </a:ext>
            </a:extLst>
          </p:cNvPr>
          <p:cNvSpPr/>
          <p:nvPr userDrawn="1"/>
        </p:nvSpPr>
        <p:spPr>
          <a:xfrm>
            <a:off x="-943065" y="1857816"/>
            <a:ext cx="198000" cy="198000"/>
          </a:xfrm>
          <a:prstGeom prst="rect">
            <a:avLst/>
          </a:prstGeom>
          <a:solidFill>
            <a:srgbClr val="E1E1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5" name="正方形/長方形 84">
            <a:extLst>
              <a:ext uri="{FF2B5EF4-FFF2-40B4-BE49-F238E27FC236}">
                <a16:creationId xmlns:a16="http://schemas.microsoft.com/office/drawing/2014/main" id="{6EAB9028-12CE-0954-2102-9E380E0B8735}"/>
              </a:ext>
            </a:extLst>
          </p:cNvPr>
          <p:cNvSpPr/>
          <p:nvPr userDrawn="1"/>
        </p:nvSpPr>
        <p:spPr>
          <a:xfrm>
            <a:off x="-719754" y="1857816"/>
            <a:ext cx="198000" cy="198000"/>
          </a:xfrm>
          <a:prstGeom prst="rect">
            <a:avLst/>
          </a:prstGeom>
          <a:solidFill>
            <a:srgbClr val="F5F2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6" name="正方形/長方形 85">
            <a:extLst>
              <a:ext uri="{FF2B5EF4-FFF2-40B4-BE49-F238E27FC236}">
                <a16:creationId xmlns:a16="http://schemas.microsoft.com/office/drawing/2014/main" id="{799D4B99-6421-A88B-A7CF-15C4E531C559}"/>
              </a:ext>
            </a:extLst>
          </p:cNvPr>
          <p:cNvSpPr/>
          <p:nvPr userDrawn="1"/>
        </p:nvSpPr>
        <p:spPr>
          <a:xfrm>
            <a:off x="-1389687" y="2085199"/>
            <a:ext cx="198000" cy="198000"/>
          </a:xfrm>
          <a:prstGeom prst="rect">
            <a:avLst/>
          </a:prstGeom>
          <a:solidFill>
            <a:srgbClr val="1E82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7" name="正方形/長方形 86">
            <a:extLst>
              <a:ext uri="{FF2B5EF4-FFF2-40B4-BE49-F238E27FC236}">
                <a16:creationId xmlns:a16="http://schemas.microsoft.com/office/drawing/2014/main" id="{EE75020D-7F11-E7FD-73EE-0885FA0C50CA}"/>
              </a:ext>
            </a:extLst>
          </p:cNvPr>
          <p:cNvSpPr/>
          <p:nvPr userDrawn="1"/>
        </p:nvSpPr>
        <p:spPr>
          <a:xfrm>
            <a:off x="-1612998" y="2085199"/>
            <a:ext cx="198000" cy="198000"/>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8" name="正方形/長方形 87">
            <a:extLst>
              <a:ext uri="{FF2B5EF4-FFF2-40B4-BE49-F238E27FC236}">
                <a16:creationId xmlns:a16="http://schemas.microsoft.com/office/drawing/2014/main" id="{6F2FE109-2C8D-1F9E-FF6D-DF0B7C7C4B85}"/>
              </a:ext>
            </a:extLst>
          </p:cNvPr>
          <p:cNvSpPr/>
          <p:nvPr userDrawn="1"/>
        </p:nvSpPr>
        <p:spPr>
          <a:xfrm>
            <a:off x="-1166376" y="2085199"/>
            <a:ext cx="198000" cy="198000"/>
          </a:xfrm>
          <a:prstGeom prst="rect">
            <a:avLst/>
          </a:prstGeom>
          <a:solidFill>
            <a:srgbClr val="51AE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89" name="正方形/長方形 88">
            <a:extLst>
              <a:ext uri="{FF2B5EF4-FFF2-40B4-BE49-F238E27FC236}">
                <a16:creationId xmlns:a16="http://schemas.microsoft.com/office/drawing/2014/main" id="{832A7623-3D81-5DDB-F0AD-CFDB62553444}"/>
              </a:ext>
            </a:extLst>
          </p:cNvPr>
          <p:cNvSpPr/>
          <p:nvPr userDrawn="1"/>
        </p:nvSpPr>
        <p:spPr>
          <a:xfrm>
            <a:off x="-943065" y="2085199"/>
            <a:ext cx="198000" cy="198000"/>
          </a:xfrm>
          <a:prstGeom prst="rect">
            <a:avLst/>
          </a:prstGeom>
          <a:solidFill>
            <a:srgbClr val="96C8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90" name="正方形/長方形 89">
            <a:extLst>
              <a:ext uri="{FF2B5EF4-FFF2-40B4-BE49-F238E27FC236}">
                <a16:creationId xmlns:a16="http://schemas.microsoft.com/office/drawing/2014/main" id="{E884D20F-AEF7-D864-76FF-B29B7C6FC444}"/>
              </a:ext>
            </a:extLst>
          </p:cNvPr>
          <p:cNvSpPr/>
          <p:nvPr userDrawn="1"/>
        </p:nvSpPr>
        <p:spPr>
          <a:xfrm>
            <a:off x="-719754" y="2085199"/>
            <a:ext cx="198000" cy="198000"/>
          </a:xfrm>
          <a:prstGeom prst="rect">
            <a:avLst/>
          </a:prstGeom>
          <a:solidFill>
            <a:srgbClr val="C8E1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91" name="正方形/長方形 90">
            <a:extLst>
              <a:ext uri="{FF2B5EF4-FFF2-40B4-BE49-F238E27FC236}">
                <a16:creationId xmlns:a16="http://schemas.microsoft.com/office/drawing/2014/main" id="{6DD7596C-0911-E295-4C3B-52A843D152C0}"/>
              </a:ext>
            </a:extLst>
          </p:cNvPr>
          <p:cNvSpPr/>
          <p:nvPr userDrawn="1"/>
        </p:nvSpPr>
        <p:spPr>
          <a:xfrm>
            <a:off x="-1389687" y="2521548"/>
            <a:ext cx="198000" cy="162000"/>
          </a:xfrm>
          <a:prstGeom prst="rect">
            <a:avLst/>
          </a:prstGeom>
          <a:solidFill>
            <a:srgbClr val="5569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92" name="正方形/長方形 91">
            <a:extLst>
              <a:ext uri="{FF2B5EF4-FFF2-40B4-BE49-F238E27FC236}">
                <a16:creationId xmlns:a16="http://schemas.microsoft.com/office/drawing/2014/main" id="{407E5933-4030-DE89-332E-20A5668B2D66}"/>
              </a:ext>
            </a:extLst>
          </p:cNvPr>
          <p:cNvSpPr/>
          <p:nvPr userDrawn="1"/>
        </p:nvSpPr>
        <p:spPr>
          <a:xfrm>
            <a:off x="-1612998" y="2521548"/>
            <a:ext cx="198000" cy="162000"/>
          </a:xfrm>
          <a:prstGeom prst="rect">
            <a:avLst/>
          </a:prstGeom>
          <a:solidFill>
            <a:srgbClr val="324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93" name="正方形/長方形 92">
            <a:extLst>
              <a:ext uri="{FF2B5EF4-FFF2-40B4-BE49-F238E27FC236}">
                <a16:creationId xmlns:a16="http://schemas.microsoft.com/office/drawing/2014/main" id="{A66749F6-4CB4-A750-13B3-3E22CC8F94A4}"/>
              </a:ext>
            </a:extLst>
          </p:cNvPr>
          <p:cNvSpPr/>
          <p:nvPr userDrawn="1"/>
        </p:nvSpPr>
        <p:spPr>
          <a:xfrm>
            <a:off x="-1166376" y="2521548"/>
            <a:ext cx="198000" cy="162000"/>
          </a:xfrm>
          <a:prstGeom prst="rect">
            <a:avLst/>
          </a:prstGeom>
          <a:solidFill>
            <a:srgbClr val="85A2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95" name="正方形/長方形 94">
            <a:extLst>
              <a:ext uri="{FF2B5EF4-FFF2-40B4-BE49-F238E27FC236}">
                <a16:creationId xmlns:a16="http://schemas.microsoft.com/office/drawing/2014/main" id="{E05AF0C9-780E-B9F0-C13C-E7AC19558AED}"/>
              </a:ext>
            </a:extLst>
          </p:cNvPr>
          <p:cNvSpPr/>
          <p:nvPr userDrawn="1"/>
        </p:nvSpPr>
        <p:spPr>
          <a:xfrm>
            <a:off x="-943065" y="2521548"/>
            <a:ext cx="198000" cy="162000"/>
          </a:xfrm>
          <a:prstGeom prst="rect">
            <a:avLst/>
          </a:prstGeom>
          <a:solidFill>
            <a:srgbClr val="D2DA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59" name="正方形/長方形 158">
            <a:extLst>
              <a:ext uri="{FF2B5EF4-FFF2-40B4-BE49-F238E27FC236}">
                <a16:creationId xmlns:a16="http://schemas.microsoft.com/office/drawing/2014/main" id="{187FEB02-D337-2454-B445-0F62484E7C76}"/>
              </a:ext>
            </a:extLst>
          </p:cNvPr>
          <p:cNvSpPr/>
          <p:nvPr userDrawn="1"/>
        </p:nvSpPr>
        <p:spPr>
          <a:xfrm>
            <a:off x="-1389687" y="3262504"/>
            <a:ext cx="198000" cy="162000"/>
          </a:xfrm>
          <a:prstGeom prst="rect">
            <a:avLst/>
          </a:prstGeom>
          <a:solidFill>
            <a:srgbClr val="8858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0" name="正方形/長方形 159">
            <a:extLst>
              <a:ext uri="{FF2B5EF4-FFF2-40B4-BE49-F238E27FC236}">
                <a16:creationId xmlns:a16="http://schemas.microsoft.com/office/drawing/2014/main" id="{C1D6AC34-C751-1487-4F6F-5D144C6917B4}"/>
              </a:ext>
            </a:extLst>
          </p:cNvPr>
          <p:cNvSpPr/>
          <p:nvPr userDrawn="1"/>
        </p:nvSpPr>
        <p:spPr>
          <a:xfrm>
            <a:off x="-1612998" y="3262504"/>
            <a:ext cx="198000" cy="162000"/>
          </a:xfrm>
          <a:prstGeom prst="rect">
            <a:avLst/>
          </a:prstGeom>
          <a:solidFill>
            <a:srgbClr val="663C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1" name="正方形/長方形 160">
            <a:extLst>
              <a:ext uri="{FF2B5EF4-FFF2-40B4-BE49-F238E27FC236}">
                <a16:creationId xmlns:a16="http://schemas.microsoft.com/office/drawing/2014/main" id="{61F114CC-B4F2-0E53-1BA8-C723DA499303}"/>
              </a:ext>
            </a:extLst>
          </p:cNvPr>
          <p:cNvSpPr/>
          <p:nvPr userDrawn="1"/>
        </p:nvSpPr>
        <p:spPr>
          <a:xfrm>
            <a:off x="-1166376" y="3262504"/>
            <a:ext cx="198000" cy="162000"/>
          </a:xfrm>
          <a:prstGeom prst="rect">
            <a:avLst/>
          </a:prstGeom>
          <a:solidFill>
            <a:srgbClr val="BCA2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2" name="正方形/長方形 161">
            <a:extLst>
              <a:ext uri="{FF2B5EF4-FFF2-40B4-BE49-F238E27FC236}">
                <a16:creationId xmlns:a16="http://schemas.microsoft.com/office/drawing/2014/main" id="{DA391151-F4E2-F31D-F58B-E054710E8B8E}"/>
              </a:ext>
            </a:extLst>
          </p:cNvPr>
          <p:cNvSpPr/>
          <p:nvPr userDrawn="1"/>
        </p:nvSpPr>
        <p:spPr>
          <a:xfrm>
            <a:off x="-943065" y="3262504"/>
            <a:ext cx="198000" cy="162000"/>
          </a:xfrm>
          <a:prstGeom prst="rect">
            <a:avLst/>
          </a:prstGeom>
          <a:solidFill>
            <a:srgbClr val="DFD2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3" name="正方形/長方形 162">
            <a:extLst>
              <a:ext uri="{FF2B5EF4-FFF2-40B4-BE49-F238E27FC236}">
                <a16:creationId xmlns:a16="http://schemas.microsoft.com/office/drawing/2014/main" id="{5E4854BC-343F-0C3C-C27C-778EAD4FEAF4}"/>
              </a:ext>
            </a:extLst>
          </p:cNvPr>
          <p:cNvSpPr/>
          <p:nvPr userDrawn="1"/>
        </p:nvSpPr>
        <p:spPr>
          <a:xfrm>
            <a:off x="-1389687" y="2706787"/>
            <a:ext cx="198000" cy="162000"/>
          </a:xfrm>
          <a:prstGeom prst="rect">
            <a:avLst/>
          </a:prstGeom>
          <a:solidFill>
            <a:srgbClr val="227D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4" name="正方形/長方形 163">
            <a:extLst>
              <a:ext uri="{FF2B5EF4-FFF2-40B4-BE49-F238E27FC236}">
                <a16:creationId xmlns:a16="http://schemas.microsoft.com/office/drawing/2014/main" id="{88435330-8549-6441-6354-CF674780E6DB}"/>
              </a:ext>
            </a:extLst>
          </p:cNvPr>
          <p:cNvSpPr/>
          <p:nvPr userDrawn="1"/>
        </p:nvSpPr>
        <p:spPr>
          <a:xfrm>
            <a:off x="-1612998" y="2706787"/>
            <a:ext cx="198000" cy="162000"/>
          </a:xfrm>
          <a:prstGeom prst="rect">
            <a:avLst/>
          </a:prstGeom>
          <a:solidFill>
            <a:srgbClr val="135F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dirty="0"/>
          </a:p>
        </p:txBody>
      </p:sp>
      <p:sp>
        <p:nvSpPr>
          <p:cNvPr id="165" name="正方形/長方形 164">
            <a:extLst>
              <a:ext uri="{FF2B5EF4-FFF2-40B4-BE49-F238E27FC236}">
                <a16:creationId xmlns:a16="http://schemas.microsoft.com/office/drawing/2014/main" id="{6EEA056B-CCF1-A142-07EA-13727BC1E2D3}"/>
              </a:ext>
            </a:extLst>
          </p:cNvPr>
          <p:cNvSpPr/>
          <p:nvPr userDrawn="1"/>
        </p:nvSpPr>
        <p:spPr>
          <a:xfrm>
            <a:off x="-1166376" y="2706787"/>
            <a:ext cx="198000" cy="162000"/>
          </a:xfrm>
          <a:prstGeom prst="rect">
            <a:avLst/>
          </a:prstGeom>
          <a:solidFill>
            <a:srgbClr val="54AF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6" name="正方形/長方形 165">
            <a:extLst>
              <a:ext uri="{FF2B5EF4-FFF2-40B4-BE49-F238E27FC236}">
                <a16:creationId xmlns:a16="http://schemas.microsoft.com/office/drawing/2014/main" id="{8F6FAAFA-F024-D227-8810-BD22453ECDE3}"/>
              </a:ext>
            </a:extLst>
          </p:cNvPr>
          <p:cNvSpPr/>
          <p:nvPr userDrawn="1"/>
        </p:nvSpPr>
        <p:spPr>
          <a:xfrm>
            <a:off x="-943065" y="2706787"/>
            <a:ext cx="198000" cy="162000"/>
          </a:xfrm>
          <a:prstGeom prst="rect">
            <a:avLst/>
          </a:prstGeom>
          <a:solidFill>
            <a:srgbClr val="BBDF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7" name="正方形/長方形 166">
            <a:extLst>
              <a:ext uri="{FF2B5EF4-FFF2-40B4-BE49-F238E27FC236}">
                <a16:creationId xmlns:a16="http://schemas.microsoft.com/office/drawing/2014/main" id="{DAE07DD3-C62B-5240-59DF-DA8481BE8856}"/>
              </a:ext>
            </a:extLst>
          </p:cNvPr>
          <p:cNvSpPr/>
          <p:nvPr userDrawn="1"/>
        </p:nvSpPr>
        <p:spPr>
          <a:xfrm>
            <a:off x="-1389687" y="3447745"/>
            <a:ext cx="198000" cy="162000"/>
          </a:xfrm>
          <a:prstGeom prst="rect">
            <a:avLst/>
          </a:prstGeom>
          <a:solidFill>
            <a:srgbClr val="EB6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8" name="正方形/長方形 167">
            <a:extLst>
              <a:ext uri="{FF2B5EF4-FFF2-40B4-BE49-F238E27FC236}">
                <a16:creationId xmlns:a16="http://schemas.microsoft.com/office/drawing/2014/main" id="{740E44E4-F01B-8AED-BD80-108664702172}"/>
              </a:ext>
            </a:extLst>
          </p:cNvPr>
          <p:cNvSpPr/>
          <p:nvPr userDrawn="1"/>
        </p:nvSpPr>
        <p:spPr>
          <a:xfrm>
            <a:off x="-1612998" y="3447745"/>
            <a:ext cx="198000" cy="162000"/>
          </a:xfrm>
          <a:prstGeom prst="rect">
            <a:avLst/>
          </a:prstGeom>
          <a:solidFill>
            <a:srgbClr val="C85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69" name="正方形/長方形 168">
            <a:extLst>
              <a:ext uri="{FF2B5EF4-FFF2-40B4-BE49-F238E27FC236}">
                <a16:creationId xmlns:a16="http://schemas.microsoft.com/office/drawing/2014/main" id="{F7AD830B-2236-C550-7699-10D9888A61AF}"/>
              </a:ext>
            </a:extLst>
          </p:cNvPr>
          <p:cNvSpPr/>
          <p:nvPr userDrawn="1"/>
        </p:nvSpPr>
        <p:spPr>
          <a:xfrm>
            <a:off x="-1166376" y="3447745"/>
            <a:ext cx="198000" cy="162000"/>
          </a:xfrm>
          <a:prstGeom prst="rect">
            <a:avLst/>
          </a:prstGeom>
          <a:solidFill>
            <a:srgbClr val="F5B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70" name="正方形/長方形 169">
            <a:extLst>
              <a:ext uri="{FF2B5EF4-FFF2-40B4-BE49-F238E27FC236}">
                <a16:creationId xmlns:a16="http://schemas.microsoft.com/office/drawing/2014/main" id="{875F3694-8AEC-0B4A-69FD-9D7B7550B461}"/>
              </a:ext>
            </a:extLst>
          </p:cNvPr>
          <p:cNvSpPr/>
          <p:nvPr userDrawn="1"/>
        </p:nvSpPr>
        <p:spPr>
          <a:xfrm>
            <a:off x="-943065" y="3447745"/>
            <a:ext cx="198000" cy="162000"/>
          </a:xfrm>
          <a:prstGeom prst="rect">
            <a:avLst/>
          </a:prstGeom>
          <a:solidFill>
            <a:srgbClr val="FADC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71" name="正方形/長方形 170">
            <a:extLst>
              <a:ext uri="{FF2B5EF4-FFF2-40B4-BE49-F238E27FC236}">
                <a16:creationId xmlns:a16="http://schemas.microsoft.com/office/drawing/2014/main" id="{E1DC57FC-AE65-8757-3D0A-70D61683F420}"/>
              </a:ext>
            </a:extLst>
          </p:cNvPr>
          <p:cNvSpPr/>
          <p:nvPr userDrawn="1"/>
        </p:nvSpPr>
        <p:spPr>
          <a:xfrm>
            <a:off x="-1389687" y="3077265"/>
            <a:ext cx="198000" cy="162000"/>
          </a:xfrm>
          <a:prstGeom prst="rect">
            <a:avLst/>
          </a:prstGeom>
          <a:solidFill>
            <a:srgbClr val="E63C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72" name="正方形/長方形 171">
            <a:extLst>
              <a:ext uri="{FF2B5EF4-FFF2-40B4-BE49-F238E27FC236}">
                <a16:creationId xmlns:a16="http://schemas.microsoft.com/office/drawing/2014/main" id="{50FB385B-741B-25E8-6920-4CDBFBD312F7}"/>
              </a:ext>
            </a:extLst>
          </p:cNvPr>
          <p:cNvSpPr/>
          <p:nvPr userDrawn="1"/>
        </p:nvSpPr>
        <p:spPr>
          <a:xfrm>
            <a:off x="-1612998" y="3077265"/>
            <a:ext cx="198000" cy="162000"/>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73" name="正方形/長方形 172">
            <a:extLst>
              <a:ext uri="{FF2B5EF4-FFF2-40B4-BE49-F238E27FC236}">
                <a16:creationId xmlns:a16="http://schemas.microsoft.com/office/drawing/2014/main" id="{0D00305C-35F5-C823-7822-30018A7D1D9D}"/>
              </a:ext>
            </a:extLst>
          </p:cNvPr>
          <p:cNvSpPr/>
          <p:nvPr userDrawn="1"/>
        </p:nvSpPr>
        <p:spPr>
          <a:xfrm>
            <a:off x="-1166376" y="3077265"/>
            <a:ext cx="198000" cy="162000"/>
          </a:xfrm>
          <a:prstGeom prst="rect">
            <a:avLst/>
          </a:prstGeom>
          <a:solidFill>
            <a:srgbClr val="F096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74" name="正方形/長方形 173">
            <a:extLst>
              <a:ext uri="{FF2B5EF4-FFF2-40B4-BE49-F238E27FC236}">
                <a16:creationId xmlns:a16="http://schemas.microsoft.com/office/drawing/2014/main" id="{D94F09F3-87AC-CC41-D5B0-8BA99F17B516}"/>
              </a:ext>
            </a:extLst>
          </p:cNvPr>
          <p:cNvSpPr/>
          <p:nvPr userDrawn="1"/>
        </p:nvSpPr>
        <p:spPr>
          <a:xfrm>
            <a:off x="-943065" y="3077265"/>
            <a:ext cx="198000" cy="162000"/>
          </a:xfrm>
          <a:prstGeom prst="rect">
            <a:avLst/>
          </a:prstGeom>
          <a:solidFill>
            <a:srgbClr val="F8CF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6" name="正方形/長方形 5">
            <a:extLst>
              <a:ext uri="{FF2B5EF4-FFF2-40B4-BE49-F238E27FC236}">
                <a16:creationId xmlns:a16="http://schemas.microsoft.com/office/drawing/2014/main" id="{9B58001A-DDD9-5D6F-129A-D8870FD37017}"/>
              </a:ext>
            </a:extLst>
          </p:cNvPr>
          <p:cNvSpPr/>
          <p:nvPr userDrawn="1"/>
        </p:nvSpPr>
        <p:spPr>
          <a:xfrm>
            <a:off x="-1689204" y="4441314"/>
            <a:ext cx="1440000" cy="108000"/>
          </a:xfrm>
          <a:prstGeom prst="rect">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US" altLang="ja-JP" sz="460" b="0" dirty="0">
                <a:solidFill>
                  <a:srgbClr val="404040"/>
                </a:solidFill>
                <a:latin typeface="Segoe UI" panose="020B0502040204020203" pitchFamily="34" charset="0"/>
                <a:ea typeface="Meiryo UI" panose="020B0604030504040204" pitchFamily="50" charset="-128"/>
              </a:rPr>
              <a:t>※</a:t>
            </a:r>
            <a:r>
              <a:rPr lang="ja-JP" altLang="en-US" sz="460" b="0" dirty="0">
                <a:solidFill>
                  <a:srgbClr val="404040"/>
                </a:solidFill>
                <a:latin typeface="Segoe UI" panose="020B0502040204020203" pitchFamily="34" charset="0"/>
                <a:ea typeface="Meiryo UI" panose="020B0604030504040204" pitchFamily="50" charset="-128"/>
              </a:rPr>
              <a:t>セラミックス・その他の文字色はプライマリーカラーの紺色</a:t>
            </a:r>
          </a:p>
        </p:txBody>
      </p:sp>
      <p:grpSp>
        <p:nvGrpSpPr>
          <p:cNvPr id="64" name="グループ化 63">
            <a:extLst>
              <a:ext uri="{FF2B5EF4-FFF2-40B4-BE49-F238E27FC236}">
                <a16:creationId xmlns:a16="http://schemas.microsoft.com/office/drawing/2014/main" id="{4CCA42B7-8B35-E8DB-2D35-F715BD7D82E2}"/>
              </a:ext>
            </a:extLst>
          </p:cNvPr>
          <p:cNvGrpSpPr/>
          <p:nvPr userDrawn="1"/>
        </p:nvGrpSpPr>
        <p:grpSpPr>
          <a:xfrm>
            <a:off x="-1689204" y="465239"/>
            <a:ext cx="1152000" cy="252000"/>
            <a:chOff x="-1689204" y="2189483"/>
            <a:chExt cx="1152000" cy="252000"/>
          </a:xfrm>
        </p:grpSpPr>
        <p:sp>
          <p:nvSpPr>
            <p:cNvPr id="191" name="正方形/長方形 190">
              <a:extLst>
                <a:ext uri="{FF2B5EF4-FFF2-40B4-BE49-F238E27FC236}">
                  <a16:creationId xmlns:a16="http://schemas.microsoft.com/office/drawing/2014/main" id="{4C02416C-2369-41C3-7212-05CC12BB5678}"/>
                </a:ext>
              </a:extLst>
            </p:cNvPr>
            <p:cNvSpPr/>
            <p:nvPr userDrawn="1"/>
          </p:nvSpPr>
          <p:spPr>
            <a:xfrm>
              <a:off x="-1665394" y="2207483"/>
              <a:ext cx="201600" cy="216000"/>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800" dirty="0">
                <a:solidFill>
                  <a:schemeClr val="bg1"/>
                </a:solidFill>
              </a:endParaRPr>
            </a:p>
          </p:txBody>
        </p:sp>
        <p:sp>
          <p:nvSpPr>
            <p:cNvPr id="192" name="正方形/長方形 191">
              <a:extLst>
                <a:ext uri="{FF2B5EF4-FFF2-40B4-BE49-F238E27FC236}">
                  <a16:creationId xmlns:a16="http://schemas.microsoft.com/office/drawing/2014/main" id="{4459F11D-4EA7-F1A9-D85B-7CA9A042198F}"/>
                </a:ext>
              </a:extLst>
            </p:cNvPr>
            <p:cNvSpPr/>
            <p:nvPr userDrawn="1"/>
          </p:nvSpPr>
          <p:spPr>
            <a:xfrm>
              <a:off x="-1459062" y="2207483"/>
              <a:ext cx="459636" cy="216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bIns="0" rtlCol="0" anchor="ctr"/>
            <a:lstStyle/>
            <a:p>
              <a:pPr algn="l" fontAlgn="auto">
                <a:spcBef>
                  <a:spcPts val="0"/>
                </a:spcBef>
                <a:spcAft>
                  <a:spcPts val="0"/>
                </a:spcAft>
              </a:pPr>
              <a:r>
                <a:rPr kumimoji="1" lang="ja-JP" altLang="en-US" sz="600" dirty="0">
                  <a:solidFill>
                    <a:srgbClr val="404040"/>
                  </a:solidFill>
                </a:rPr>
                <a:t>←白地・薄い地色の場合の</a:t>
              </a:r>
              <a:br>
                <a:rPr kumimoji="1" lang="en-US" altLang="ja-JP" sz="600" dirty="0">
                  <a:solidFill>
                    <a:srgbClr val="404040"/>
                  </a:solidFill>
                </a:rPr>
              </a:br>
              <a:r>
                <a:rPr kumimoji="1" lang="en-US" altLang="ja-JP" sz="600" dirty="0">
                  <a:solidFill>
                    <a:srgbClr val="404040"/>
                  </a:solidFill>
                </a:rPr>
                <a:t>   </a:t>
              </a:r>
              <a:r>
                <a:rPr kumimoji="1" lang="ja-JP" altLang="en-US" sz="600" dirty="0">
                  <a:solidFill>
                    <a:srgbClr val="404040"/>
                  </a:solidFill>
                </a:rPr>
                <a:t>文字の色</a:t>
              </a:r>
            </a:p>
          </p:txBody>
        </p:sp>
        <p:sp>
          <p:nvSpPr>
            <p:cNvPr id="30" name="四角形: 角を丸くする 29">
              <a:extLst>
                <a:ext uri="{FF2B5EF4-FFF2-40B4-BE49-F238E27FC236}">
                  <a16:creationId xmlns:a16="http://schemas.microsoft.com/office/drawing/2014/main" id="{5E883732-9633-6458-70D8-27AF8303CA55}"/>
                </a:ext>
              </a:extLst>
            </p:cNvPr>
            <p:cNvSpPr/>
            <p:nvPr userDrawn="1"/>
          </p:nvSpPr>
          <p:spPr>
            <a:xfrm>
              <a:off x="-1689204" y="2189483"/>
              <a:ext cx="1152000" cy="252000"/>
            </a:xfrm>
            <a:prstGeom prst="roundRect">
              <a:avLst>
                <a:gd name="adj" fmla="val 6273"/>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solidFill>
                  <a:srgbClr val="404040"/>
                </a:solidFill>
              </a:endParaRPr>
            </a:p>
          </p:txBody>
        </p:sp>
      </p:grpSp>
      <p:sp>
        <p:nvSpPr>
          <p:cNvPr id="139" name="正方形/長方形 138">
            <a:extLst>
              <a:ext uri="{FF2B5EF4-FFF2-40B4-BE49-F238E27FC236}">
                <a16:creationId xmlns:a16="http://schemas.microsoft.com/office/drawing/2014/main" id="{50B62EB8-DC78-57FF-72E4-CDD0A5D78F9C}"/>
              </a:ext>
            </a:extLst>
          </p:cNvPr>
          <p:cNvSpPr/>
          <p:nvPr userDrawn="1"/>
        </p:nvSpPr>
        <p:spPr>
          <a:xfrm>
            <a:off x="-1389687" y="2892026"/>
            <a:ext cx="198000" cy="162000"/>
          </a:xfrm>
          <a:prstGeom prst="rect">
            <a:avLst/>
          </a:prstGeom>
          <a:solidFill>
            <a:srgbClr val="1C72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40" name="正方形/長方形 139">
            <a:extLst>
              <a:ext uri="{FF2B5EF4-FFF2-40B4-BE49-F238E27FC236}">
                <a16:creationId xmlns:a16="http://schemas.microsoft.com/office/drawing/2014/main" id="{3479C861-AB5C-05C0-DCC9-5E471D0298C4}"/>
              </a:ext>
            </a:extLst>
          </p:cNvPr>
          <p:cNvSpPr/>
          <p:nvPr userDrawn="1"/>
        </p:nvSpPr>
        <p:spPr>
          <a:xfrm>
            <a:off x="-1612998" y="2892026"/>
            <a:ext cx="198000" cy="162000"/>
          </a:xfrm>
          <a:prstGeom prst="rect">
            <a:avLst/>
          </a:prstGeom>
          <a:solidFill>
            <a:srgbClr val="145A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dirty="0"/>
          </a:p>
        </p:txBody>
      </p:sp>
      <p:sp>
        <p:nvSpPr>
          <p:cNvPr id="141" name="正方形/長方形 140">
            <a:extLst>
              <a:ext uri="{FF2B5EF4-FFF2-40B4-BE49-F238E27FC236}">
                <a16:creationId xmlns:a16="http://schemas.microsoft.com/office/drawing/2014/main" id="{B082B600-2AB5-43E5-2095-C79B46D6BA3E}"/>
              </a:ext>
            </a:extLst>
          </p:cNvPr>
          <p:cNvSpPr/>
          <p:nvPr userDrawn="1"/>
        </p:nvSpPr>
        <p:spPr>
          <a:xfrm>
            <a:off x="-1166376" y="2892026"/>
            <a:ext cx="198000" cy="162000"/>
          </a:xfrm>
          <a:prstGeom prst="rect">
            <a:avLst/>
          </a:prstGeom>
          <a:solidFill>
            <a:srgbClr val="5AB4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142" name="正方形/長方形 141">
            <a:extLst>
              <a:ext uri="{FF2B5EF4-FFF2-40B4-BE49-F238E27FC236}">
                <a16:creationId xmlns:a16="http://schemas.microsoft.com/office/drawing/2014/main" id="{73D10DB9-AF54-FA74-1455-1CE7CC252155}"/>
              </a:ext>
            </a:extLst>
          </p:cNvPr>
          <p:cNvSpPr/>
          <p:nvPr userDrawn="1"/>
        </p:nvSpPr>
        <p:spPr>
          <a:xfrm>
            <a:off x="-943065" y="2892026"/>
            <a:ext cx="198000" cy="162000"/>
          </a:xfrm>
          <a:prstGeom prst="rect">
            <a:avLst/>
          </a:prstGeom>
          <a:solidFill>
            <a:srgbClr val="BEE1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grpSp>
        <p:nvGrpSpPr>
          <p:cNvPr id="152" name="グループ化 151">
            <a:extLst>
              <a:ext uri="{FF2B5EF4-FFF2-40B4-BE49-F238E27FC236}">
                <a16:creationId xmlns:a16="http://schemas.microsoft.com/office/drawing/2014/main" id="{C794006F-B3DF-11E8-DAB7-C849181B2565}"/>
              </a:ext>
            </a:extLst>
          </p:cNvPr>
          <p:cNvGrpSpPr/>
          <p:nvPr userDrawn="1"/>
        </p:nvGrpSpPr>
        <p:grpSpPr>
          <a:xfrm>
            <a:off x="-434272" y="877718"/>
            <a:ext cx="135328" cy="2732027"/>
            <a:chOff x="-434272" y="877718"/>
            <a:chExt cx="135328" cy="2732027"/>
          </a:xfrm>
        </p:grpSpPr>
        <p:sp>
          <p:nvSpPr>
            <p:cNvPr id="129" name="矢印: 上下 128">
              <a:extLst>
                <a:ext uri="{FF2B5EF4-FFF2-40B4-BE49-F238E27FC236}">
                  <a16:creationId xmlns:a16="http://schemas.microsoft.com/office/drawing/2014/main" id="{2A881591-9352-2987-4B46-AC12C6063779}"/>
                </a:ext>
              </a:extLst>
            </p:cNvPr>
            <p:cNvSpPr/>
            <p:nvPr userDrawn="1"/>
          </p:nvSpPr>
          <p:spPr>
            <a:xfrm>
              <a:off x="-409918" y="1022808"/>
              <a:ext cx="86620" cy="2438592"/>
            </a:xfrm>
            <a:prstGeom prst="upDownArrow">
              <a:avLst>
                <a:gd name="adj1" fmla="val 48377"/>
                <a:gd name="adj2" fmla="val 89688"/>
              </a:avLst>
            </a:prstGeom>
            <a:solidFill>
              <a:srgbClr val="8C8C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kumimoji="1" lang="ja-JP" altLang="en-US" sz="800" dirty="0">
                <a:solidFill>
                  <a:schemeClr val="bg1"/>
                </a:solidFill>
              </a:endParaRPr>
            </a:p>
          </p:txBody>
        </p:sp>
        <p:sp>
          <p:nvSpPr>
            <p:cNvPr id="131" name="楕円 130">
              <a:extLst>
                <a:ext uri="{FF2B5EF4-FFF2-40B4-BE49-F238E27FC236}">
                  <a16:creationId xmlns:a16="http://schemas.microsoft.com/office/drawing/2014/main" id="{5D7A0540-2F0B-C769-A9E9-67B717CBC870}"/>
                </a:ext>
              </a:extLst>
            </p:cNvPr>
            <p:cNvSpPr/>
            <p:nvPr userDrawn="1"/>
          </p:nvSpPr>
          <p:spPr>
            <a:xfrm>
              <a:off x="-434272" y="877718"/>
              <a:ext cx="135328" cy="135328"/>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b="1" dirty="0">
                  <a:solidFill>
                    <a:schemeClr val="bg1"/>
                  </a:solidFill>
                </a:rPr>
                <a:t>高</a:t>
              </a:r>
            </a:p>
          </p:txBody>
        </p:sp>
        <p:sp>
          <p:nvSpPr>
            <p:cNvPr id="132" name="楕円 131">
              <a:extLst>
                <a:ext uri="{FF2B5EF4-FFF2-40B4-BE49-F238E27FC236}">
                  <a16:creationId xmlns:a16="http://schemas.microsoft.com/office/drawing/2014/main" id="{B53EE11E-B176-B192-9758-D87A24CBCD47}"/>
                </a:ext>
              </a:extLst>
            </p:cNvPr>
            <p:cNvSpPr/>
            <p:nvPr userDrawn="1"/>
          </p:nvSpPr>
          <p:spPr>
            <a:xfrm>
              <a:off x="-434272" y="3474417"/>
              <a:ext cx="135328" cy="135328"/>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b="1" dirty="0">
                  <a:solidFill>
                    <a:schemeClr val="bg1"/>
                  </a:solidFill>
                </a:rPr>
                <a:t>低</a:t>
              </a:r>
            </a:p>
          </p:txBody>
        </p:sp>
        <p:sp>
          <p:nvSpPr>
            <p:cNvPr id="151" name="正方形/長方形 150">
              <a:extLst>
                <a:ext uri="{FF2B5EF4-FFF2-40B4-BE49-F238E27FC236}">
                  <a16:creationId xmlns:a16="http://schemas.microsoft.com/office/drawing/2014/main" id="{0A490C39-31CB-73C1-0DCB-B76D891E7E2E}"/>
                </a:ext>
              </a:extLst>
            </p:cNvPr>
            <p:cNvSpPr/>
            <p:nvPr userDrawn="1"/>
          </p:nvSpPr>
          <p:spPr>
            <a:xfrm>
              <a:off x="-420608" y="1911297"/>
              <a:ext cx="108000" cy="66161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r>
                <a:rPr kumimoji="1" lang="ja-JP" altLang="en-US" sz="700" b="1" dirty="0">
                  <a:solidFill>
                    <a:srgbClr val="404040"/>
                  </a:solidFill>
                </a:rPr>
                <a:t>選択の優先順位</a:t>
              </a:r>
            </a:p>
          </p:txBody>
        </p:sp>
      </p:grpSp>
      <p:sp>
        <p:nvSpPr>
          <p:cNvPr id="5" name="テキスト プレースホルダー 4">
            <a:extLst>
              <a:ext uri="{FF2B5EF4-FFF2-40B4-BE49-F238E27FC236}">
                <a16:creationId xmlns:a16="http://schemas.microsoft.com/office/drawing/2014/main" id="{1075C1CF-6B6F-6394-019F-355FAC1055B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52000" lvl="0" indent="-252000" algn="l" defTabSz="457200" rtl="0" eaLnBrk="1" latinLnBrk="0" hangingPunct="1">
              <a:spcBef>
                <a:spcPts val="450"/>
              </a:spcBef>
              <a:buClr>
                <a:srgbClr val="001F6B"/>
              </a:buClr>
              <a:buSzPct val="80000"/>
              <a:buFont typeface="Wingdings" panose="05000000000000000000" pitchFamily="2" charset="2"/>
              <a:buChar char="n"/>
            </a:pPr>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16400438"/>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1" r:id="rId3"/>
    <p:sldLayoutId id="2147483675" r:id="rId4"/>
    <p:sldLayoutId id="2147483682" r:id="rId5"/>
    <p:sldLayoutId id="2147483676" r:id="rId6"/>
    <p:sldLayoutId id="2147483677" r:id="rId7"/>
    <p:sldLayoutId id="2147483678" r:id="rId8"/>
    <p:sldLayoutId id="2147483679" r:id="rId9"/>
    <p:sldLayoutId id="2147483683" r:id="rId10"/>
    <p:sldLayoutId id="2147483674" r:id="rId11"/>
    <p:sldLayoutId id="2147483684" r:id="rId12"/>
  </p:sldLayoutIdLst>
  <p:hf hdr="0"/>
  <p:txStyles>
    <p:title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5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n"/>
        <a:defRPr kumimoji="1" lang="ja-JP" altLang="en-US" sz="2000" b="0" i="0" kern="1200" baseline="0" dirty="0" smtClean="0">
          <a:solidFill>
            <a:srgbClr val="404040"/>
          </a:solidFill>
          <a:latin typeface="+mj-lt"/>
          <a:ea typeface="Meiryo UI" panose="020B0604030504040204" pitchFamily="50" charset="-128"/>
          <a:cs typeface="Meiryo UI" panose="020B0604030504040204" pitchFamily="50" charset="-128"/>
        </a:defRPr>
      </a:lvl1pPr>
      <a:lvl2pPr marL="612000" indent="-252000" algn="l" defTabSz="685800" rtl="0" eaLnBrk="1" latinLnBrk="0" hangingPunct="1">
        <a:lnSpc>
          <a:spcPct val="100000"/>
        </a:lnSpc>
        <a:spcBef>
          <a:spcPts val="450"/>
        </a:spcBef>
        <a:buClr>
          <a:srgbClr val="C8003C"/>
        </a:buClr>
        <a:buSzPct val="80000"/>
        <a:buFont typeface="Wingdings" panose="05000000000000000000" pitchFamily="2" charset="2"/>
        <a:buChar char="l"/>
        <a:defRPr kumimoji="1" sz="1600" b="0" i="0" kern="1200">
          <a:solidFill>
            <a:srgbClr val="404040"/>
          </a:solidFill>
          <a:latin typeface="Meiryo UI" panose="020B0604030504040204" pitchFamily="50" charset="-128"/>
          <a:ea typeface="Meiryo UI" panose="020B0604030504040204" pitchFamily="50" charset="-128"/>
          <a:cs typeface="+mn-cs"/>
        </a:defRPr>
      </a:lvl2pPr>
      <a:lvl3pPr marL="972000" indent="-252000" algn="l" defTabSz="685800" rtl="0" eaLnBrk="1" latinLnBrk="0" hangingPunct="1">
        <a:lnSpc>
          <a:spcPct val="100000"/>
        </a:lnSpc>
        <a:spcBef>
          <a:spcPts val="450"/>
        </a:spcBef>
        <a:buClr>
          <a:srgbClr val="001F6B"/>
        </a:buClr>
        <a:buSzPct val="80000"/>
        <a:buFont typeface="Meiryo UI" panose="020B0604030504040204" pitchFamily="50" charset="-128"/>
        <a:buChar char="━"/>
        <a:defRPr kumimoji="1" sz="1400" b="0" i="0" kern="1200">
          <a:solidFill>
            <a:srgbClr val="404040"/>
          </a:solidFill>
          <a:latin typeface="Meiryo UI" panose="020B0604030504040204" pitchFamily="50" charset="-128"/>
          <a:ea typeface="Meiryo UI" panose="020B0604030504040204" pitchFamily="50" charset="-128"/>
          <a:cs typeface="+mn-cs"/>
        </a:defRPr>
      </a:lvl3pPr>
      <a:lvl4pPr marL="133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u"/>
        <a:defRPr kumimoji="1" sz="1200" b="0" i="0" kern="1200">
          <a:solidFill>
            <a:srgbClr val="404040"/>
          </a:solidFill>
          <a:latin typeface="Meiryo UI" panose="020B0604030504040204" pitchFamily="50" charset="-128"/>
          <a:ea typeface="Meiryo UI" panose="020B0604030504040204" pitchFamily="50" charset="-128"/>
          <a:cs typeface="+mn-cs"/>
        </a:defRPr>
      </a:lvl4pPr>
      <a:lvl5pPr marL="1548000" indent="-144000" algn="l" defTabSz="685800" rtl="0" eaLnBrk="1" latinLnBrk="0" hangingPunct="1">
        <a:lnSpc>
          <a:spcPct val="100000"/>
        </a:lnSpc>
        <a:spcBef>
          <a:spcPts val="450"/>
        </a:spcBef>
        <a:buClr>
          <a:srgbClr val="001F6B"/>
        </a:buClr>
        <a:buSzPct val="80000"/>
        <a:buFont typeface="Arial" panose="020B0604020202020204" pitchFamily="34" charset="0"/>
        <a:buChar char="•"/>
        <a:defRPr kumimoji="1" sz="1200" b="0" i="0" kern="1200">
          <a:solidFill>
            <a:srgbClr val="404040"/>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34.emf"/><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タイトル 50">
            <a:extLst>
              <a:ext uri="{FF2B5EF4-FFF2-40B4-BE49-F238E27FC236}">
                <a16:creationId xmlns:a16="http://schemas.microsoft.com/office/drawing/2014/main" id="{27C139A7-E1D0-61D8-3838-4A8F7BF9D2A9}"/>
              </a:ext>
            </a:extLst>
          </p:cNvPr>
          <p:cNvSpPr>
            <a:spLocks noGrp="1"/>
          </p:cNvSpPr>
          <p:nvPr>
            <p:ph type="ctrTitle"/>
          </p:nvPr>
        </p:nvSpPr>
        <p:spPr/>
        <p:txBody>
          <a:bodyPr>
            <a:normAutofit/>
          </a:bodyPr>
          <a:lstStyle/>
          <a:p>
            <a:r>
              <a:rPr kumimoji="1" lang="en-US" altLang="zh-TW" dirty="0"/>
              <a:t>DX</a:t>
            </a:r>
            <a:r>
              <a:rPr kumimoji="1" lang="zh-TW" altLang="en-US" dirty="0"/>
              <a:t>工具活用窯生產</a:t>
            </a:r>
            <a:r>
              <a:rPr lang="zh-TW" altLang="en-US" dirty="0"/>
              <a:t>技術向上</a:t>
            </a:r>
            <a:endParaRPr kumimoji="1" lang="ja-JP" altLang="en-US" dirty="0"/>
          </a:p>
        </p:txBody>
      </p:sp>
      <p:sp>
        <p:nvSpPr>
          <p:cNvPr id="25" name="Date Placeholder 3">
            <a:extLst>
              <a:ext uri="{FF2B5EF4-FFF2-40B4-BE49-F238E27FC236}">
                <a16:creationId xmlns:a16="http://schemas.microsoft.com/office/drawing/2014/main" id="{168AD4EF-C524-0A6C-C9C3-F35ABAA24193}"/>
              </a:ext>
            </a:extLst>
          </p:cNvPr>
          <p:cNvSpPr>
            <a:spLocks noGrp="1"/>
          </p:cNvSpPr>
          <p:nvPr>
            <p:ph type="dt" sz="half" idx="10"/>
          </p:nvPr>
        </p:nvSpPr>
        <p:spPr>
          <a:xfrm>
            <a:off x="409241" y="3763946"/>
            <a:ext cx="2700000" cy="324000"/>
          </a:xfrm>
        </p:spPr>
        <p:txBody>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sz="1600" dirty="0"/>
              <a:t>20</a:t>
            </a:r>
            <a:r>
              <a:rPr lang="en-US" altLang="zh-TW" sz="1600" dirty="0"/>
              <a:t>24</a:t>
            </a:r>
            <a:r>
              <a:rPr lang="ja-JP" altLang="en-US" sz="1400" dirty="0"/>
              <a:t>年</a:t>
            </a:r>
            <a:r>
              <a:rPr lang="en-US" altLang="zh-TW" sz="1600" dirty="0"/>
              <a:t>08</a:t>
            </a:r>
            <a:r>
              <a:rPr lang="ja-JP" altLang="en-US" sz="1400" dirty="0"/>
              <a:t>月</a:t>
            </a:r>
            <a:r>
              <a:rPr lang="en-US" altLang="zh-TW" sz="1600" dirty="0"/>
              <a:t>30</a:t>
            </a:r>
            <a:r>
              <a:rPr lang="ja-JP" altLang="en-US" sz="1400" dirty="0"/>
              <a:t>日</a:t>
            </a:r>
          </a:p>
        </p:txBody>
      </p:sp>
      <p:pic>
        <p:nvPicPr>
          <p:cNvPr id="3" name="圖片 2">
            <a:extLst>
              <a:ext uri="{FF2B5EF4-FFF2-40B4-BE49-F238E27FC236}">
                <a16:creationId xmlns:a16="http://schemas.microsoft.com/office/drawing/2014/main" id="{A86B5492-2091-643E-D3E4-9213EBCDAEAC}"/>
              </a:ext>
            </a:extLst>
          </p:cNvPr>
          <p:cNvPicPr>
            <a:picLocks noChangeAspect="1"/>
          </p:cNvPicPr>
          <p:nvPr/>
        </p:nvPicPr>
        <p:blipFill>
          <a:blip r:embed="rId3"/>
          <a:stretch>
            <a:fillRect/>
          </a:stretch>
        </p:blipFill>
        <p:spPr>
          <a:xfrm>
            <a:off x="6483238" y="1558303"/>
            <a:ext cx="2376880" cy="2367643"/>
          </a:xfrm>
          <a:prstGeom prst="rect">
            <a:avLst/>
          </a:prstGeom>
        </p:spPr>
      </p:pic>
    </p:spTree>
    <p:extLst>
      <p:ext uri="{BB962C8B-B14F-4D97-AF65-F5344CB8AC3E}">
        <p14:creationId xmlns:p14="http://schemas.microsoft.com/office/powerpoint/2010/main" val="38839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Part3:</a:t>
            </a:r>
            <a:r>
              <a:rPr lang="zh-TW" altLang="en-US" dirty="0"/>
              <a:t>過程管理指標建立</a:t>
            </a:r>
            <a:r>
              <a:rPr lang="ja-JP" altLang="en-US" dirty="0"/>
              <a:t>①</a:t>
            </a:r>
            <a:endParaRPr lang="ja-JP" altLang="en-US" dirty="0">
              <a:solidFill>
                <a:srgbClr val="FF0000"/>
              </a:solidFill>
            </a:endParaRPr>
          </a:p>
        </p:txBody>
      </p:sp>
      <p:sp>
        <p:nvSpPr>
          <p:cNvPr id="6" name="Rectangle 73">
            <a:extLst>
              <a:ext uri="{FF2B5EF4-FFF2-40B4-BE49-F238E27FC236}">
                <a16:creationId xmlns:a16="http://schemas.microsoft.com/office/drawing/2014/main" id="{06A04325-6B13-9F53-F0A0-113D2FC209F2}"/>
              </a:ext>
            </a:extLst>
          </p:cNvPr>
          <p:cNvSpPr>
            <a:spLocks noChangeArrowheads="1"/>
          </p:cNvSpPr>
          <p:nvPr/>
        </p:nvSpPr>
        <p:spPr bwMode="auto">
          <a:xfrm>
            <a:off x="498021" y="4495162"/>
            <a:ext cx="8013520" cy="29907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ja-JP" sz="1650" b="1" dirty="0">
                <a:solidFill>
                  <a:schemeClr val="bg1"/>
                </a:solidFill>
                <a:latin typeface="Meiryo UI" panose="020B0604030504040204" pitchFamily="34" charset="-128"/>
                <a:ea typeface="Meiryo UI" panose="020B0604030504040204" pitchFamily="34" charset="-128"/>
              </a:rPr>
              <a:t>Python</a:t>
            </a:r>
            <a:r>
              <a:rPr lang="ja-JP" altLang="en-US" sz="1650" b="1" dirty="0">
                <a:solidFill>
                  <a:schemeClr val="bg1"/>
                </a:solidFill>
                <a:latin typeface="Meiryo UI" panose="020B0604030504040204" pitchFamily="34" charset="-128"/>
                <a:ea typeface="Meiryo UI" panose="020B0604030504040204" pitchFamily="34" charset="-128"/>
              </a:rPr>
              <a:t>で</a:t>
            </a:r>
            <a:endParaRPr lang="en-US" altLang="zh-TW" sz="1650" b="1" dirty="0">
              <a:solidFill>
                <a:schemeClr val="bg1"/>
              </a:solidFill>
              <a:latin typeface="Meiryo UI" panose="020B0604030504040204" pitchFamily="34" charset="-128"/>
              <a:ea typeface="Meiryo UI" panose="020B0604030504040204" pitchFamily="34" charset="-128"/>
            </a:endParaRPr>
          </a:p>
        </p:txBody>
      </p:sp>
      <p:sp>
        <p:nvSpPr>
          <p:cNvPr id="2" name="文字方塊 1">
            <a:extLst>
              <a:ext uri="{FF2B5EF4-FFF2-40B4-BE49-F238E27FC236}">
                <a16:creationId xmlns:a16="http://schemas.microsoft.com/office/drawing/2014/main" id="{117D00F8-97E8-A064-FF90-CCBFEFA69042}"/>
              </a:ext>
            </a:extLst>
          </p:cNvPr>
          <p:cNvSpPr txBox="1"/>
          <p:nvPr/>
        </p:nvSpPr>
        <p:spPr>
          <a:xfrm>
            <a:off x="5003675" y="1772249"/>
            <a:ext cx="3928188" cy="646331"/>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標示出目視確認目標</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3" name="圖片 2">
            <a:extLst>
              <a:ext uri="{FF2B5EF4-FFF2-40B4-BE49-F238E27FC236}">
                <a16:creationId xmlns:a16="http://schemas.microsoft.com/office/drawing/2014/main" id="{B107A830-81D1-B153-4EB6-5B1CED40914F}"/>
              </a:ext>
            </a:extLst>
          </p:cNvPr>
          <p:cNvPicPr>
            <a:picLocks noChangeAspect="1"/>
          </p:cNvPicPr>
          <p:nvPr/>
        </p:nvPicPr>
        <p:blipFill>
          <a:blip r:embed="rId3"/>
          <a:stretch>
            <a:fillRect/>
          </a:stretch>
        </p:blipFill>
        <p:spPr>
          <a:xfrm>
            <a:off x="326565" y="1137827"/>
            <a:ext cx="4677110" cy="2331993"/>
          </a:xfrm>
          <a:prstGeom prst="rect">
            <a:avLst/>
          </a:prstGeom>
        </p:spPr>
      </p:pic>
    </p:spTree>
    <p:extLst>
      <p:ext uri="{BB962C8B-B14F-4D97-AF65-F5344CB8AC3E}">
        <p14:creationId xmlns:p14="http://schemas.microsoft.com/office/powerpoint/2010/main" val="1747179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Part3:</a:t>
            </a:r>
            <a:r>
              <a:rPr lang="zh-TW" altLang="en-US" dirty="0"/>
              <a:t>新管理指標建立</a:t>
            </a:r>
            <a:r>
              <a:rPr lang="ja-JP" altLang="en-US" dirty="0"/>
              <a:t>①</a:t>
            </a:r>
            <a:endParaRPr lang="ja-JP" altLang="en-US" dirty="0">
              <a:solidFill>
                <a:srgbClr val="FF0000"/>
              </a:solidFill>
            </a:endParaRPr>
          </a:p>
        </p:txBody>
      </p:sp>
      <p:sp>
        <p:nvSpPr>
          <p:cNvPr id="6" name="Rectangle 73">
            <a:extLst>
              <a:ext uri="{FF2B5EF4-FFF2-40B4-BE49-F238E27FC236}">
                <a16:creationId xmlns:a16="http://schemas.microsoft.com/office/drawing/2014/main" id="{06A04325-6B13-9F53-F0A0-113D2FC209F2}"/>
              </a:ext>
            </a:extLst>
          </p:cNvPr>
          <p:cNvSpPr>
            <a:spLocks noChangeArrowheads="1"/>
          </p:cNvSpPr>
          <p:nvPr/>
        </p:nvSpPr>
        <p:spPr bwMode="auto">
          <a:xfrm>
            <a:off x="498021" y="4495162"/>
            <a:ext cx="8013520" cy="29907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ja-JP" sz="1650" b="1" dirty="0">
                <a:solidFill>
                  <a:schemeClr val="bg1"/>
                </a:solidFill>
                <a:latin typeface="Meiryo UI" panose="020B0604030504040204" pitchFamily="34" charset="-128"/>
                <a:ea typeface="Meiryo UI" panose="020B0604030504040204" pitchFamily="34" charset="-128"/>
              </a:rPr>
              <a:t>Python</a:t>
            </a:r>
            <a:r>
              <a:rPr lang="ja-JP" altLang="en-US" sz="1650" b="1" dirty="0">
                <a:solidFill>
                  <a:schemeClr val="bg1"/>
                </a:solidFill>
                <a:latin typeface="Meiryo UI" panose="020B0604030504040204" pitchFamily="34" charset="-128"/>
                <a:ea typeface="Meiryo UI" panose="020B0604030504040204" pitchFamily="34" charset="-128"/>
              </a:rPr>
              <a:t>で</a:t>
            </a:r>
            <a:endParaRPr lang="en-US" altLang="zh-TW" sz="1650" b="1" dirty="0">
              <a:solidFill>
                <a:schemeClr val="bg1"/>
              </a:solidFill>
              <a:latin typeface="Meiryo UI" panose="020B0604030504040204" pitchFamily="34" charset="-128"/>
              <a:ea typeface="Meiryo UI" panose="020B0604030504040204" pitchFamily="34" charset="-128"/>
            </a:endParaRPr>
          </a:p>
        </p:txBody>
      </p:sp>
      <p:sp>
        <p:nvSpPr>
          <p:cNvPr id="5" name="文字方塊 4">
            <a:extLst>
              <a:ext uri="{FF2B5EF4-FFF2-40B4-BE49-F238E27FC236}">
                <a16:creationId xmlns:a16="http://schemas.microsoft.com/office/drawing/2014/main" id="{D261ABB1-41E0-790B-BF22-D5E661543D3C}"/>
              </a:ext>
            </a:extLst>
          </p:cNvPr>
          <p:cNvSpPr txBox="1"/>
          <p:nvPr/>
        </p:nvSpPr>
        <p:spPr>
          <a:xfrm>
            <a:off x="214639" y="1036268"/>
            <a:ext cx="3928188" cy="923330"/>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畫像</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=&gt;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數字</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=&gt;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圖形</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說明上述的進行概念</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17808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1FE1578-8755-6FBB-9EF1-A918E2DF4CF8}"/>
              </a:ext>
            </a:extLst>
          </p:cNvPr>
          <p:cNvPicPr>
            <a:picLocks noChangeAspect="1"/>
          </p:cNvPicPr>
          <p:nvPr/>
        </p:nvPicPr>
        <p:blipFill>
          <a:blip r:embed="rId2"/>
          <a:stretch>
            <a:fillRect/>
          </a:stretch>
        </p:blipFill>
        <p:spPr>
          <a:xfrm>
            <a:off x="1729117" y="2826526"/>
            <a:ext cx="6222787" cy="1860928"/>
          </a:xfrm>
          <a:prstGeom prst="rect">
            <a:avLst/>
          </a:prstGeom>
        </p:spPr>
      </p:pic>
      <p:sp>
        <p:nvSpPr>
          <p:cNvPr id="2" name="標題 1">
            <a:extLst>
              <a:ext uri="{FF2B5EF4-FFF2-40B4-BE49-F238E27FC236}">
                <a16:creationId xmlns:a16="http://schemas.microsoft.com/office/drawing/2014/main" id="{54449E56-EA1C-E996-F4A6-8B35AC118431}"/>
              </a:ext>
            </a:extLst>
          </p:cNvPr>
          <p:cNvSpPr>
            <a:spLocks noGrp="1"/>
          </p:cNvSpPr>
          <p:nvPr>
            <p:ph type="title"/>
          </p:nvPr>
        </p:nvSpPr>
        <p:spPr>
          <a:xfrm>
            <a:off x="209149" y="165240"/>
            <a:ext cx="7714100" cy="509402"/>
          </a:xfrm>
        </p:spPr>
        <p:txBody>
          <a:bodyPr/>
          <a:lstStyle/>
          <a:p>
            <a:r>
              <a:rPr lang="zh-TW" altLang="en-US" dirty="0"/>
              <a:t>司令塔構築</a:t>
            </a:r>
            <a:r>
              <a:rPr lang="en-US" altLang="zh-TW" dirty="0"/>
              <a:t>Part3:</a:t>
            </a:r>
            <a:r>
              <a:rPr lang="zh-TW" altLang="en-US" dirty="0"/>
              <a:t>新管理指標活用實績</a:t>
            </a:r>
          </a:p>
        </p:txBody>
      </p:sp>
      <p:pic>
        <p:nvPicPr>
          <p:cNvPr id="9" name="圖片 8">
            <a:extLst>
              <a:ext uri="{FF2B5EF4-FFF2-40B4-BE49-F238E27FC236}">
                <a16:creationId xmlns:a16="http://schemas.microsoft.com/office/drawing/2014/main" id="{2D9E2CF3-3124-D454-88B4-AE5AB7439F47}"/>
              </a:ext>
            </a:extLst>
          </p:cNvPr>
          <p:cNvPicPr>
            <a:picLocks noChangeAspect="1"/>
          </p:cNvPicPr>
          <p:nvPr/>
        </p:nvPicPr>
        <p:blipFill rotWithShape="1">
          <a:blip r:embed="rId3"/>
          <a:srcRect l="34336" r="31683"/>
          <a:stretch/>
        </p:blipFill>
        <p:spPr>
          <a:xfrm>
            <a:off x="588993" y="1018742"/>
            <a:ext cx="2001677" cy="1474154"/>
          </a:xfrm>
          <a:prstGeom prst="rect">
            <a:avLst/>
          </a:prstGeom>
        </p:spPr>
      </p:pic>
      <p:pic>
        <p:nvPicPr>
          <p:cNvPr id="12" name="圖片 11">
            <a:extLst>
              <a:ext uri="{FF2B5EF4-FFF2-40B4-BE49-F238E27FC236}">
                <a16:creationId xmlns:a16="http://schemas.microsoft.com/office/drawing/2014/main" id="{8842434E-24CD-B9F0-E964-CFD5D38993D9}"/>
              </a:ext>
            </a:extLst>
          </p:cNvPr>
          <p:cNvPicPr>
            <a:picLocks noChangeAspect="1"/>
          </p:cNvPicPr>
          <p:nvPr/>
        </p:nvPicPr>
        <p:blipFill rotWithShape="1">
          <a:blip r:embed="rId4"/>
          <a:srcRect l="-787" t="-4202" r="787" b="4202"/>
          <a:stretch/>
        </p:blipFill>
        <p:spPr>
          <a:xfrm>
            <a:off x="2687929" y="946987"/>
            <a:ext cx="2001677" cy="1555149"/>
          </a:xfrm>
          <a:prstGeom prst="rect">
            <a:avLst/>
          </a:prstGeom>
        </p:spPr>
      </p:pic>
      <p:cxnSp>
        <p:nvCxnSpPr>
          <p:cNvPr id="14" name="直線單箭頭接點 13">
            <a:extLst>
              <a:ext uri="{FF2B5EF4-FFF2-40B4-BE49-F238E27FC236}">
                <a16:creationId xmlns:a16="http://schemas.microsoft.com/office/drawing/2014/main" id="{A286CCA9-01D0-100C-37B0-41F2E0066B49}"/>
              </a:ext>
            </a:extLst>
          </p:cNvPr>
          <p:cNvCxnSpPr>
            <a:cxnSpLocks/>
          </p:cNvCxnSpPr>
          <p:nvPr/>
        </p:nvCxnSpPr>
        <p:spPr>
          <a:xfrm flipH="1" flipV="1">
            <a:off x="2410182" y="2595709"/>
            <a:ext cx="612355" cy="706039"/>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pic>
        <p:nvPicPr>
          <p:cNvPr id="19" name="圖片 18">
            <a:extLst>
              <a:ext uri="{FF2B5EF4-FFF2-40B4-BE49-F238E27FC236}">
                <a16:creationId xmlns:a16="http://schemas.microsoft.com/office/drawing/2014/main" id="{0D1C7072-0B7D-3218-C413-96D721785EA7}"/>
              </a:ext>
            </a:extLst>
          </p:cNvPr>
          <p:cNvPicPr>
            <a:picLocks noChangeAspect="1"/>
          </p:cNvPicPr>
          <p:nvPr/>
        </p:nvPicPr>
        <p:blipFill>
          <a:blip r:embed="rId5"/>
          <a:stretch>
            <a:fillRect/>
          </a:stretch>
        </p:blipFill>
        <p:spPr>
          <a:xfrm>
            <a:off x="8837759" y="3553425"/>
            <a:ext cx="2370821" cy="1182084"/>
          </a:xfrm>
          <a:prstGeom prst="rect">
            <a:avLst/>
          </a:prstGeom>
        </p:spPr>
      </p:pic>
      <p:pic>
        <p:nvPicPr>
          <p:cNvPr id="22" name="圖片 21">
            <a:extLst>
              <a:ext uri="{FF2B5EF4-FFF2-40B4-BE49-F238E27FC236}">
                <a16:creationId xmlns:a16="http://schemas.microsoft.com/office/drawing/2014/main" id="{7CA77236-98F5-CA6B-AB56-500E0B6EB90F}"/>
              </a:ext>
            </a:extLst>
          </p:cNvPr>
          <p:cNvPicPr>
            <a:picLocks noChangeAspect="1"/>
          </p:cNvPicPr>
          <p:nvPr/>
        </p:nvPicPr>
        <p:blipFill>
          <a:blip r:embed="rId6"/>
          <a:stretch>
            <a:fillRect/>
          </a:stretch>
        </p:blipFill>
        <p:spPr>
          <a:xfrm>
            <a:off x="6917968" y="999033"/>
            <a:ext cx="2109647" cy="1555148"/>
          </a:xfrm>
          <a:prstGeom prst="rect">
            <a:avLst/>
          </a:prstGeom>
        </p:spPr>
      </p:pic>
      <p:cxnSp>
        <p:nvCxnSpPr>
          <p:cNvPr id="24" name="直線單箭頭接點 23">
            <a:extLst>
              <a:ext uri="{FF2B5EF4-FFF2-40B4-BE49-F238E27FC236}">
                <a16:creationId xmlns:a16="http://schemas.microsoft.com/office/drawing/2014/main" id="{9AEB1015-DEEE-8417-3F49-141EFB1E32EA}"/>
              </a:ext>
            </a:extLst>
          </p:cNvPr>
          <p:cNvCxnSpPr>
            <a:cxnSpLocks/>
          </p:cNvCxnSpPr>
          <p:nvPr/>
        </p:nvCxnSpPr>
        <p:spPr>
          <a:xfrm flipV="1">
            <a:off x="3800383" y="2614397"/>
            <a:ext cx="213540" cy="1312268"/>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27792F0-2F05-D8DC-5A79-60FD1A48EF6B}"/>
              </a:ext>
            </a:extLst>
          </p:cNvPr>
          <p:cNvCxnSpPr>
            <a:cxnSpLocks/>
          </p:cNvCxnSpPr>
          <p:nvPr/>
        </p:nvCxnSpPr>
        <p:spPr>
          <a:xfrm flipV="1">
            <a:off x="4702471" y="2531854"/>
            <a:ext cx="911334" cy="1091392"/>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
        <p:nvSpPr>
          <p:cNvPr id="31" name="タイトル 3">
            <a:extLst>
              <a:ext uri="{FF2B5EF4-FFF2-40B4-BE49-F238E27FC236}">
                <a16:creationId xmlns:a16="http://schemas.microsoft.com/office/drawing/2014/main" id="{9C1978EE-B4AE-DE6E-067D-43F1E02C7236}"/>
              </a:ext>
            </a:extLst>
          </p:cNvPr>
          <p:cNvSpPr txBox="1">
            <a:spLocks/>
          </p:cNvSpPr>
          <p:nvPr/>
        </p:nvSpPr>
        <p:spPr bwMode="auto">
          <a:xfrm>
            <a:off x="1056421" y="644950"/>
            <a:ext cx="1529410" cy="48019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dirty="0"/>
              <a:t>0.5t</a:t>
            </a:r>
            <a:r>
              <a:rPr lang="zh-TW" altLang="en-US" dirty="0"/>
              <a:t>生產</a:t>
            </a:r>
            <a:endParaRPr lang="ja-JP" altLang="en-US" dirty="0"/>
          </a:p>
        </p:txBody>
      </p:sp>
      <p:sp>
        <p:nvSpPr>
          <p:cNvPr id="46" name="タイトル 3">
            <a:extLst>
              <a:ext uri="{FF2B5EF4-FFF2-40B4-BE49-F238E27FC236}">
                <a16:creationId xmlns:a16="http://schemas.microsoft.com/office/drawing/2014/main" id="{29871F94-0C37-0A1A-8190-6820AD79FB7F}"/>
              </a:ext>
            </a:extLst>
          </p:cNvPr>
          <p:cNvSpPr txBox="1">
            <a:spLocks/>
          </p:cNvSpPr>
          <p:nvPr/>
        </p:nvSpPr>
        <p:spPr bwMode="auto">
          <a:xfrm>
            <a:off x="3000101" y="638196"/>
            <a:ext cx="1529410" cy="48019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dirty="0"/>
              <a:t>0.</a:t>
            </a:r>
            <a:r>
              <a:rPr lang="en-US" altLang="zh-TW" dirty="0"/>
              <a:t>3</a:t>
            </a:r>
            <a:r>
              <a:rPr lang="en-US" altLang="ja-JP" dirty="0"/>
              <a:t>t</a:t>
            </a:r>
            <a:r>
              <a:rPr lang="zh-TW" altLang="en-US" dirty="0"/>
              <a:t>初期</a:t>
            </a:r>
            <a:endParaRPr lang="ja-JP" altLang="en-US" dirty="0"/>
          </a:p>
        </p:txBody>
      </p:sp>
      <p:sp>
        <p:nvSpPr>
          <p:cNvPr id="47" name="タイトル 3">
            <a:extLst>
              <a:ext uri="{FF2B5EF4-FFF2-40B4-BE49-F238E27FC236}">
                <a16:creationId xmlns:a16="http://schemas.microsoft.com/office/drawing/2014/main" id="{3525F257-A32D-A3E8-B215-BFFFE67819B8}"/>
              </a:ext>
            </a:extLst>
          </p:cNvPr>
          <p:cNvSpPr txBox="1">
            <a:spLocks/>
          </p:cNvSpPr>
          <p:nvPr/>
        </p:nvSpPr>
        <p:spPr bwMode="auto">
          <a:xfrm>
            <a:off x="7256967" y="626644"/>
            <a:ext cx="1529410" cy="48019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dirty="0"/>
              <a:t>0.</a:t>
            </a:r>
            <a:r>
              <a:rPr lang="en-US" altLang="zh-TW" dirty="0"/>
              <a:t>3</a:t>
            </a:r>
            <a:r>
              <a:rPr lang="en-US" altLang="ja-JP" dirty="0"/>
              <a:t>t</a:t>
            </a:r>
            <a:r>
              <a:rPr lang="zh-TW" altLang="en-US" dirty="0"/>
              <a:t>穩定</a:t>
            </a:r>
            <a:endParaRPr lang="ja-JP" altLang="en-US" dirty="0"/>
          </a:p>
        </p:txBody>
      </p:sp>
      <p:pic>
        <p:nvPicPr>
          <p:cNvPr id="51" name="圖片 50">
            <a:extLst>
              <a:ext uri="{FF2B5EF4-FFF2-40B4-BE49-F238E27FC236}">
                <a16:creationId xmlns:a16="http://schemas.microsoft.com/office/drawing/2014/main" id="{6624AAF5-0C94-27D5-3C81-5B02378AE211}"/>
              </a:ext>
            </a:extLst>
          </p:cNvPr>
          <p:cNvPicPr>
            <a:picLocks noChangeAspect="1"/>
          </p:cNvPicPr>
          <p:nvPr/>
        </p:nvPicPr>
        <p:blipFill>
          <a:blip r:embed="rId7"/>
          <a:stretch>
            <a:fillRect/>
          </a:stretch>
        </p:blipFill>
        <p:spPr>
          <a:xfrm>
            <a:off x="44863" y="2865435"/>
            <a:ext cx="1620307" cy="965165"/>
          </a:xfrm>
          <a:prstGeom prst="rect">
            <a:avLst/>
          </a:prstGeom>
        </p:spPr>
      </p:pic>
      <p:pic>
        <p:nvPicPr>
          <p:cNvPr id="55" name="圖片 54">
            <a:extLst>
              <a:ext uri="{FF2B5EF4-FFF2-40B4-BE49-F238E27FC236}">
                <a16:creationId xmlns:a16="http://schemas.microsoft.com/office/drawing/2014/main" id="{FAC201CF-4305-A2E0-9237-455EE7B3E14E}"/>
              </a:ext>
            </a:extLst>
          </p:cNvPr>
          <p:cNvPicPr>
            <a:picLocks noChangeAspect="1"/>
          </p:cNvPicPr>
          <p:nvPr/>
        </p:nvPicPr>
        <p:blipFill>
          <a:blip r:embed="rId5"/>
          <a:stretch>
            <a:fillRect/>
          </a:stretch>
        </p:blipFill>
        <p:spPr>
          <a:xfrm>
            <a:off x="9027615" y="473116"/>
            <a:ext cx="2215497" cy="1104640"/>
          </a:xfrm>
          <a:prstGeom prst="rect">
            <a:avLst/>
          </a:prstGeom>
        </p:spPr>
      </p:pic>
      <p:cxnSp>
        <p:nvCxnSpPr>
          <p:cNvPr id="57" name="直線單箭頭接點 56">
            <a:extLst>
              <a:ext uri="{FF2B5EF4-FFF2-40B4-BE49-F238E27FC236}">
                <a16:creationId xmlns:a16="http://schemas.microsoft.com/office/drawing/2014/main" id="{6054A1F7-3401-1AFC-8F2B-2FAA0BE66C1D}"/>
              </a:ext>
            </a:extLst>
          </p:cNvPr>
          <p:cNvCxnSpPr>
            <a:cxnSpLocks/>
          </p:cNvCxnSpPr>
          <p:nvPr/>
        </p:nvCxnSpPr>
        <p:spPr>
          <a:xfrm>
            <a:off x="951271" y="3370465"/>
            <a:ext cx="855831" cy="674662"/>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3F241134-46E3-AE10-FFAC-C3BE0FFF3A02}"/>
              </a:ext>
            </a:extLst>
          </p:cNvPr>
          <p:cNvPicPr>
            <a:picLocks noChangeAspect="1"/>
          </p:cNvPicPr>
          <p:nvPr/>
        </p:nvPicPr>
        <p:blipFill>
          <a:blip r:embed="rId8"/>
          <a:stretch>
            <a:fillRect/>
          </a:stretch>
        </p:blipFill>
        <p:spPr>
          <a:xfrm>
            <a:off x="8096667" y="2876389"/>
            <a:ext cx="3853006" cy="1268078"/>
          </a:xfrm>
          <a:prstGeom prst="rect">
            <a:avLst/>
          </a:prstGeom>
        </p:spPr>
      </p:pic>
      <p:pic>
        <p:nvPicPr>
          <p:cNvPr id="18" name="圖片 17">
            <a:extLst>
              <a:ext uri="{FF2B5EF4-FFF2-40B4-BE49-F238E27FC236}">
                <a16:creationId xmlns:a16="http://schemas.microsoft.com/office/drawing/2014/main" id="{8A0550AB-F404-32A5-E3F3-B58A5862355F}"/>
              </a:ext>
            </a:extLst>
          </p:cNvPr>
          <p:cNvPicPr>
            <a:picLocks noChangeAspect="1"/>
          </p:cNvPicPr>
          <p:nvPr/>
        </p:nvPicPr>
        <p:blipFill>
          <a:blip r:embed="rId9"/>
          <a:stretch>
            <a:fillRect/>
          </a:stretch>
        </p:blipFill>
        <p:spPr>
          <a:xfrm>
            <a:off x="4840510" y="1035407"/>
            <a:ext cx="1993565" cy="1469263"/>
          </a:xfrm>
          <a:prstGeom prst="rect">
            <a:avLst/>
          </a:prstGeom>
        </p:spPr>
      </p:pic>
      <p:sp>
        <p:nvSpPr>
          <p:cNvPr id="20" name="タイトル 3">
            <a:extLst>
              <a:ext uri="{FF2B5EF4-FFF2-40B4-BE49-F238E27FC236}">
                <a16:creationId xmlns:a16="http://schemas.microsoft.com/office/drawing/2014/main" id="{1E9CE1E0-21EC-EF07-D4C6-7EA7D647509D}"/>
              </a:ext>
            </a:extLst>
          </p:cNvPr>
          <p:cNvSpPr txBox="1">
            <a:spLocks/>
          </p:cNvSpPr>
          <p:nvPr/>
        </p:nvSpPr>
        <p:spPr bwMode="auto">
          <a:xfrm>
            <a:off x="5193252" y="626644"/>
            <a:ext cx="1529410" cy="48019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dirty="0"/>
              <a:t>0.</a:t>
            </a:r>
            <a:r>
              <a:rPr lang="en-US" altLang="zh-TW" dirty="0"/>
              <a:t>3</a:t>
            </a:r>
            <a:r>
              <a:rPr lang="en-US" altLang="ja-JP" dirty="0"/>
              <a:t>t</a:t>
            </a:r>
            <a:r>
              <a:rPr lang="zh-TW" altLang="en-US" dirty="0"/>
              <a:t>跳動</a:t>
            </a:r>
            <a:endParaRPr lang="ja-JP" altLang="en-US" dirty="0"/>
          </a:p>
        </p:txBody>
      </p:sp>
      <p:cxnSp>
        <p:nvCxnSpPr>
          <p:cNvPr id="21" name="直線單箭頭接點 20">
            <a:extLst>
              <a:ext uri="{FF2B5EF4-FFF2-40B4-BE49-F238E27FC236}">
                <a16:creationId xmlns:a16="http://schemas.microsoft.com/office/drawing/2014/main" id="{3F67EA06-E896-8820-B662-473985DA9CE5}"/>
              </a:ext>
            </a:extLst>
          </p:cNvPr>
          <p:cNvCxnSpPr>
            <a:cxnSpLocks/>
          </p:cNvCxnSpPr>
          <p:nvPr/>
        </p:nvCxnSpPr>
        <p:spPr>
          <a:xfrm flipV="1">
            <a:off x="5566493" y="2535689"/>
            <a:ext cx="1707040" cy="1273182"/>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8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Part3:</a:t>
            </a:r>
            <a:r>
              <a:rPr lang="zh-TW" altLang="en-US" dirty="0"/>
              <a:t>新管理指標建立</a:t>
            </a:r>
            <a:r>
              <a:rPr lang="ja-JP" altLang="en-US" dirty="0"/>
              <a:t>➁</a:t>
            </a:r>
            <a:r>
              <a:rPr lang="zh-TW" altLang="en-US" dirty="0"/>
              <a:t>泡異常早期發現</a:t>
            </a:r>
            <a:endParaRPr lang="ja-JP" altLang="en-US" dirty="0">
              <a:solidFill>
                <a:srgbClr val="FF0000"/>
              </a:solidFill>
            </a:endParaRPr>
          </a:p>
        </p:txBody>
      </p:sp>
      <p:sp>
        <p:nvSpPr>
          <p:cNvPr id="6" name="Rectangle 73">
            <a:extLst>
              <a:ext uri="{FF2B5EF4-FFF2-40B4-BE49-F238E27FC236}">
                <a16:creationId xmlns:a16="http://schemas.microsoft.com/office/drawing/2014/main" id="{06A04325-6B13-9F53-F0A0-113D2FC209F2}"/>
              </a:ext>
            </a:extLst>
          </p:cNvPr>
          <p:cNvSpPr>
            <a:spLocks noChangeArrowheads="1"/>
          </p:cNvSpPr>
          <p:nvPr/>
        </p:nvSpPr>
        <p:spPr bwMode="auto">
          <a:xfrm>
            <a:off x="498021" y="4495162"/>
            <a:ext cx="8013520" cy="29907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ja-JP" sz="1650" b="1" dirty="0">
                <a:solidFill>
                  <a:schemeClr val="bg1"/>
                </a:solidFill>
                <a:latin typeface="Meiryo UI" panose="020B0604030504040204" pitchFamily="34" charset="-128"/>
                <a:ea typeface="Meiryo UI" panose="020B0604030504040204" pitchFamily="34" charset="-128"/>
              </a:rPr>
              <a:t>Python</a:t>
            </a:r>
            <a:r>
              <a:rPr lang="ja-JP" altLang="en-US" sz="1650" b="1" dirty="0">
                <a:solidFill>
                  <a:schemeClr val="bg1"/>
                </a:solidFill>
                <a:latin typeface="Meiryo UI" panose="020B0604030504040204" pitchFamily="34" charset="-128"/>
                <a:ea typeface="Meiryo UI" panose="020B0604030504040204" pitchFamily="34" charset="-128"/>
              </a:rPr>
              <a:t>で</a:t>
            </a:r>
            <a:endParaRPr lang="en-US" altLang="zh-TW" sz="1650" b="1" dirty="0">
              <a:solidFill>
                <a:schemeClr val="bg1"/>
              </a:solidFill>
              <a:latin typeface="Meiryo UI" panose="020B0604030504040204" pitchFamily="34" charset="-128"/>
              <a:ea typeface="Meiryo UI" panose="020B0604030504040204" pitchFamily="34" charset="-128"/>
            </a:endParaRPr>
          </a:p>
        </p:txBody>
      </p:sp>
      <p:sp>
        <p:nvSpPr>
          <p:cNvPr id="2" name="文字方塊 1">
            <a:extLst>
              <a:ext uri="{FF2B5EF4-FFF2-40B4-BE49-F238E27FC236}">
                <a16:creationId xmlns:a16="http://schemas.microsoft.com/office/drawing/2014/main" id="{AB0B0CE7-D96C-AAF9-3B6A-8B7E5C5E1D7A}"/>
              </a:ext>
            </a:extLst>
          </p:cNvPr>
          <p:cNvSpPr txBox="1"/>
          <p:nvPr/>
        </p:nvSpPr>
        <p:spPr>
          <a:xfrm>
            <a:off x="498021" y="1085016"/>
            <a:ext cx="3928188" cy="1200329"/>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早期發現妥善因應</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巨大泡管理發想</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自動聯絡機制</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 name="直線單箭頭接點 6">
            <a:extLst>
              <a:ext uri="{FF2B5EF4-FFF2-40B4-BE49-F238E27FC236}">
                <a16:creationId xmlns:a16="http://schemas.microsoft.com/office/drawing/2014/main" id="{9245AC8E-0CD8-9C67-7C11-235ABE354432}"/>
              </a:ext>
            </a:extLst>
          </p:cNvPr>
          <p:cNvCxnSpPr/>
          <p:nvPr/>
        </p:nvCxnSpPr>
        <p:spPr>
          <a:xfrm>
            <a:off x="2155281" y="2802692"/>
            <a:ext cx="4699000" cy="0"/>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0E2A706F-69FA-543C-40AD-EBCCEEE06877}"/>
              </a:ext>
            </a:extLst>
          </p:cNvPr>
          <p:cNvSpPr/>
          <p:nvPr/>
        </p:nvSpPr>
        <p:spPr>
          <a:xfrm>
            <a:off x="6823620" y="2597375"/>
            <a:ext cx="364066" cy="374647"/>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9" name="橢圓 8">
            <a:extLst>
              <a:ext uri="{FF2B5EF4-FFF2-40B4-BE49-F238E27FC236}">
                <a16:creationId xmlns:a16="http://schemas.microsoft.com/office/drawing/2014/main" id="{C666EDAE-C5A9-6853-DD78-8ADFC5BEB127}"/>
              </a:ext>
            </a:extLst>
          </p:cNvPr>
          <p:cNvSpPr/>
          <p:nvPr/>
        </p:nvSpPr>
        <p:spPr>
          <a:xfrm>
            <a:off x="1956314" y="2649684"/>
            <a:ext cx="364066" cy="3746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0" name="橢圓 9">
            <a:extLst>
              <a:ext uri="{FF2B5EF4-FFF2-40B4-BE49-F238E27FC236}">
                <a16:creationId xmlns:a16="http://schemas.microsoft.com/office/drawing/2014/main" id="{3101EC17-AA93-7518-A2C5-D1C0AF02AC6C}"/>
              </a:ext>
            </a:extLst>
          </p:cNvPr>
          <p:cNvSpPr/>
          <p:nvPr/>
        </p:nvSpPr>
        <p:spPr>
          <a:xfrm>
            <a:off x="4365080" y="2616491"/>
            <a:ext cx="364066" cy="3746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 name="文字方塊 10">
            <a:extLst>
              <a:ext uri="{FF2B5EF4-FFF2-40B4-BE49-F238E27FC236}">
                <a16:creationId xmlns:a16="http://schemas.microsoft.com/office/drawing/2014/main" id="{DA3EA1F4-F3A0-B040-B551-56D5FA1D15BF}"/>
              </a:ext>
            </a:extLst>
          </p:cNvPr>
          <p:cNvSpPr txBox="1"/>
          <p:nvPr/>
        </p:nvSpPr>
        <p:spPr>
          <a:xfrm>
            <a:off x="1643303" y="2330702"/>
            <a:ext cx="1354153" cy="369332"/>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異常發生</a:t>
            </a:r>
          </a:p>
        </p:txBody>
      </p:sp>
      <p:sp>
        <p:nvSpPr>
          <p:cNvPr id="12" name="文字方塊 11">
            <a:extLst>
              <a:ext uri="{FF2B5EF4-FFF2-40B4-BE49-F238E27FC236}">
                <a16:creationId xmlns:a16="http://schemas.microsoft.com/office/drawing/2014/main" id="{F44658F7-08BF-D8AB-5DC8-204126536A87}"/>
              </a:ext>
            </a:extLst>
          </p:cNvPr>
          <p:cNvSpPr txBox="1"/>
          <p:nvPr/>
        </p:nvSpPr>
        <p:spPr>
          <a:xfrm>
            <a:off x="4068160" y="2267787"/>
            <a:ext cx="1354153" cy="369332"/>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異常發現</a:t>
            </a:r>
          </a:p>
        </p:txBody>
      </p:sp>
      <p:sp>
        <p:nvSpPr>
          <p:cNvPr id="13" name="文字方塊 12">
            <a:extLst>
              <a:ext uri="{FF2B5EF4-FFF2-40B4-BE49-F238E27FC236}">
                <a16:creationId xmlns:a16="http://schemas.microsoft.com/office/drawing/2014/main" id="{BAA9A16C-4FE0-A456-FA17-69B0685B8481}"/>
              </a:ext>
            </a:extLst>
          </p:cNvPr>
          <p:cNvSpPr txBox="1"/>
          <p:nvPr/>
        </p:nvSpPr>
        <p:spPr>
          <a:xfrm>
            <a:off x="6493017" y="2224264"/>
            <a:ext cx="1354153" cy="369332"/>
          </a:xfrm>
          <a:prstGeom prst="rect">
            <a:avLst/>
          </a:prstGeom>
          <a:noFill/>
        </p:spPr>
        <p:txBody>
          <a:bodyPr wrap="square" rtlCol="0">
            <a:spAutoFit/>
          </a:bodyPr>
          <a:lstStyle/>
          <a:p>
            <a:pPr algn="l"/>
            <a:r>
              <a:rPr lang="zh-TW" altLang="en-US" sz="180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對應完了</a:t>
            </a:r>
            <a:endPar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4" name="直線單箭頭接點 13">
            <a:extLst>
              <a:ext uri="{FF2B5EF4-FFF2-40B4-BE49-F238E27FC236}">
                <a16:creationId xmlns:a16="http://schemas.microsoft.com/office/drawing/2014/main" id="{A0202582-5FD9-AFA6-B8FB-AB7DCC2ACA4F}"/>
              </a:ext>
            </a:extLst>
          </p:cNvPr>
          <p:cNvCxnSpPr>
            <a:cxnSpLocks/>
          </p:cNvCxnSpPr>
          <p:nvPr/>
        </p:nvCxnSpPr>
        <p:spPr>
          <a:xfrm>
            <a:off x="2167980" y="3747930"/>
            <a:ext cx="3648620" cy="11090"/>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14">
            <a:extLst>
              <a:ext uri="{FF2B5EF4-FFF2-40B4-BE49-F238E27FC236}">
                <a16:creationId xmlns:a16="http://schemas.microsoft.com/office/drawing/2014/main" id="{A38FDA4C-5A33-E739-78B8-B9CF5319435D}"/>
              </a:ext>
            </a:extLst>
          </p:cNvPr>
          <p:cNvSpPr/>
          <p:nvPr/>
        </p:nvSpPr>
        <p:spPr>
          <a:xfrm>
            <a:off x="5667407" y="3571697"/>
            <a:ext cx="364066" cy="374647"/>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6" name="橢圓 15">
            <a:extLst>
              <a:ext uri="{FF2B5EF4-FFF2-40B4-BE49-F238E27FC236}">
                <a16:creationId xmlns:a16="http://schemas.microsoft.com/office/drawing/2014/main" id="{8CA88B1F-BD4B-7CBA-E1C9-AE8B7043A698}"/>
              </a:ext>
            </a:extLst>
          </p:cNvPr>
          <p:cNvSpPr/>
          <p:nvPr/>
        </p:nvSpPr>
        <p:spPr>
          <a:xfrm>
            <a:off x="1969013" y="3594922"/>
            <a:ext cx="364066" cy="3746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7" name="橢圓 16">
            <a:extLst>
              <a:ext uri="{FF2B5EF4-FFF2-40B4-BE49-F238E27FC236}">
                <a16:creationId xmlns:a16="http://schemas.microsoft.com/office/drawing/2014/main" id="{BE6A28EC-25D6-BC21-B82D-30DFDF1EDF65}"/>
              </a:ext>
            </a:extLst>
          </p:cNvPr>
          <p:cNvSpPr/>
          <p:nvPr/>
        </p:nvSpPr>
        <p:spPr>
          <a:xfrm>
            <a:off x="3716793" y="3571697"/>
            <a:ext cx="364066" cy="3746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8" name="文字方塊 17">
            <a:extLst>
              <a:ext uri="{FF2B5EF4-FFF2-40B4-BE49-F238E27FC236}">
                <a16:creationId xmlns:a16="http://schemas.microsoft.com/office/drawing/2014/main" id="{DE65E407-DA69-28F7-25AD-4A322EE3CEF1}"/>
              </a:ext>
            </a:extLst>
          </p:cNvPr>
          <p:cNvSpPr txBox="1"/>
          <p:nvPr/>
        </p:nvSpPr>
        <p:spPr>
          <a:xfrm>
            <a:off x="1656002" y="3275940"/>
            <a:ext cx="1354153" cy="369332"/>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異常發生</a:t>
            </a:r>
          </a:p>
        </p:txBody>
      </p:sp>
      <p:sp>
        <p:nvSpPr>
          <p:cNvPr id="19" name="文字方塊 18">
            <a:extLst>
              <a:ext uri="{FF2B5EF4-FFF2-40B4-BE49-F238E27FC236}">
                <a16:creationId xmlns:a16="http://schemas.microsoft.com/office/drawing/2014/main" id="{ABDF7373-81E4-01ED-2C6B-5126D224D057}"/>
              </a:ext>
            </a:extLst>
          </p:cNvPr>
          <p:cNvSpPr txBox="1"/>
          <p:nvPr/>
        </p:nvSpPr>
        <p:spPr>
          <a:xfrm>
            <a:off x="3403782" y="3195929"/>
            <a:ext cx="1354153" cy="369332"/>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異常發現</a:t>
            </a:r>
          </a:p>
        </p:txBody>
      </p:sp>
      <p:sp>
        <p:nvSpPr>
          <p:cNvPr id="20" name="文字方塊 19">
            <a:extLst>
              <a:ext uri="{FF2B5EF4-FFF2-40B4-BE49-F238E27FC236}">
                <a16:creationId xmlns:a16="http://schemas.microsoft.com/office/drawing/2014/main" id="{539E19D2-E92D-5817-FCDB-ECEB0A8E9C66}"/>
              </a:ext>
            </a:extLst>
          </p:cNvPr>
          <p:cNvSpPr txBox="1"/>
          <p:nvPr/>
        </p:nvSpPr>
        <p:spPr>
          <a:xfrm>
            <a:off x="5422313" y="3206382"/>
            <a:ext cx="1354153" cy="369332"/>
          </a:xfrm>
          <a:prstGeom prst="rect">
            <a:avLst/>
          </a:prstGeom>
          <a:noFill/>
        </p:spPr>
        <p:txBody>
          <a:bodyPr wrap="square" rtlCol="0">
            <a:spAutoFit/>
          </a:bodyPr>
          <a:lstStyle/>
          <a:p>
            <a:pPr algn="l"/>
            <a:r>
              <a:rPr lang="zh-TW" altLang="en-US" sz="180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對應完了</a:t>
            </a:r>
            <a:endPar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3" name="直線單箭頭接點 22">
            <a:extLst>
              <a:ext uri="{FF2B5EF4-FFF2-40B4-BE49-F238E27FC236}">
                <a16:creationId xmlns:a16="http://schemas.microsoft.com/office/drawing/2014/main" id="{E95FBE8B-5402-BF2B-A1EC-127D8E0C4797}"/>
              </a:ext>
            </a:extLst>
          </p:cNvPr>
          <p:cNvCxnSpPr/>
          <p:nvPr/>
        </p:nvCxnSpPr>
        <p:spPr>
          <a:xfrm flipH="1">
            <a:off x="6214533" y="3024331"/>
            <a:ext cx="791120" cy="723599"/>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838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95713" y="34610"/>
            <a:ext cx="7707043" cy="509403"/>
          </a:xfrm>
        </p:spPr>
        <p:txBody>
          <a:bodyPr/>
          <a:lstStyle/>
          <a:p>
            <a:r>
              <a:rPr lang="zh-TW" altLang="en-US" dirty="0"/>
              <a:t>司令塔構築</a:t>
            </a:r>
            <a:r>
              <a:rPr lang="en-US" altLang="zh-TW" dirty="0"/>
              <a:t>Part3:</a:t>
            </a:r>
            <a:r>
              <a:rPr lang="zh-TW" altLang="en-US" dirty="0"/>
              <a:t>新管理指標建立</a:t>
            </a:r>
            <a:r>
              <a:rPr lang="ja-JP" altLang="en-US" dirty="0"/>
              <a:t>➁</a:t>
            </a:r>
            <a:r>
              <a:rPr lang="zh-TW" altLang="en-US" dirty="0"/>
              <a:t>泡異常早期發現</a:t>
            </a:r>
            <a:endParaRPr lang="ja-JP" altLang="en-US" dirty="0"/>
          </a:p>
        </p:txBody>
      </p:sp>
      <p:pic>
        <p:nvPicPr>
          <p:cNvPr id="3" name="圖片 2">
            <a:extLst>
              <a:ext uri="{FF2B5EF4-FFF2-40B4-BE49-F238E27FC236}">
                <a16:creationId xmlns:a16="http://schemas.microsoft.com/office/drawing/2014/main" id="{060C680B-701A-52A9-B968-DA313417509E}"/>
              </a:ext>
            </a:extLst>
          </p:cNvPr>
          <p:cNvPicPr>
            <a:picLocks noChangeAspect="1"/>
          </p:cNvPicPr>
          <p:nvPr/>
        </p:nvPicPr>
        <p:blipFill>
          <a:blip r:embed="rId3"/>
          <a:stretch>
            <a:fillRect/>
          </a:stretch>
        </p:blipFill>
        <p:spPr>
          <a:xfrm>
            <a:off x="5013292" y="1310831"/>
            <a:ext cx="3223259" cy="2327324"/>
          </a:xfrm>
          <a:prstGeom prst="rect">
            <a:avLst/>
          </a:prstGeom>
        </p:spPr>
      </p:pic>
      <p:sp>
        <p:nvSpPr>
          <p:cNvPr id="8" name="矩形 7">
            <a:extLst>
              <a:ext uri="{FF2B5EF4-FFF2-40B4-BE49-F238E27FC236}">
                <a16:creationId xmlns:a16="http://schemas.microsoft.com/office/drawing/2014/main" id="{35FDEFC4-DEE3-0BEB-651C-AA86BED6F60B}"/>
              </a:ext>
            </a:extLst>
          </p:cNvPr>
          <p:cNvSpPr/>
          <p:nvPr/>
        </p:nvSpPr>
        <p:spPr>
          <a:xfrm>
            <a:off x="301544" y="1037775"/>
            <a:ext cx="3473623" cy="606000"/>
          </a:xfrm>
          <a:prstGeom prst="rect">
            <a:avLst/>
          </a:prstGeom>
        </p:spPr>
        <p:txBody>
          <a:bodyPr wrap="square">
            <a:spAutoFit/>
          </a:bodyPr>
          <a:lstStyle/>
          <a:p>
            <a:r>
              <a:rPr lang="en-US" altLang="zh-TW" sz="1013" b="1" dirty="0">
                <a:latin typeface="Meiryo UI" panose="020B0604030504040204" pitchFamily="34" charset="-128"/>
                <a:ea typeface="Meiryo UI" panose="020B0604030504040204" pitchFamily="34" charset="-128"/>
                <a:cs typeface="Meiryo UI" panose="020B0604030504040204" pitchFamily="34" charset="-128"/>
              </a:rPr>
              <a:t>【</a:t>
            </a:r>
            <a:r>
              <a:rPr lang="zh-TW" altLang="en-US" sz="1013" b="1" dirty="0">
                <a:solidFill>
                  <a:srgbClr val="000000"/>
                </a:solidFill>
                <a:latin typeface="Meiryo UI" panose="020B0604030504040204" pitchFamily="34" charset="-128"/>
                <a:ea typeface="Meiryo UI" panose="020B0604030504040204" pitchFamily="34" charset="-128"/>
                <a:cs typeface="Meiryo UI" panose="020B0604030504040204" pitchFamily="34" charset="-128"/>
              </a:rPr>
              <a:t>各窯巨大泡</a:t>
            </a:r>
            <a:r>
              <a:rPr lang="ja-JP" altLang="en-US" sz="1013" b="1" dirty="0">
                <a:solidFill>
                  <a:srgbClr val="000000"/>
                </a:solidFill>
                <a:latin typeface="Meiryo UI" panose="020B0604030504040204" pitchFamily="34" charset="-128"/>
                <a:ea typeface="Meiryo UI" panose="020B0604030504040204" pitchFamily="34" charset="-128"/>
                <a:cs typeface="Meiryo UI" panose="020B0604030504040204" pitchFamily="34" charset="-128"/>
              </a:rPr>
              <a:t>自動警告の開発</a:t>
            </a:r>
            <a:r>
              <a:rPr lang="en-US" altLang="zh-TW" sz="1013" b="1" dirty="0">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b="1" dirty="0">
              <a:solidFill>
                <a:srgbClr val="000000"/>
              </a:solidFill>
              <a:latin typeface="Meiryo UI" panose="020B0604030504040204" pitchFamily="34" charset="-128"/>
              <a:ea typeface="Meiryo UI" panose="020B0604030504040204" pitchFamily="34" charset="-128"/>
            </a:endParaRPr>
          </a:p>
          <a:p>
            <a:r>
              <a:rPr lang="ja-JP" altLang="en-US" sz="1050" dirty="0">
                <a:solidFill>
                  <a:srgbClr val="000000"/>
                </a:solidFill>
                <a:latin typeface="Meiryo UI" panose="020B0604030504040204" pitchFamily="34" charset="-128"/>
                <a:ea typeface="Meiryo UI" panose="020B0604030504040204" pitchFamily="34" charset="-128"/>
              </a:rPr>
              <a:t>各窯のブレイクと巨大泡の関連性を確認するために、一時間毎に巨大泡の発生位置と規模を計算する必要がある。</a:t>
            </a:r>
            <a:endParaRPr lang="en-US" altLang="zh-TW" sz="1050" dirty="0">
              <a:solidFill>
                <a:srgbClr val="000000"/>
              </a:solidFill>
              <a:latin typeface="Meiryo UI" panose="020B0604030504040204" pitchFamily="34" charset="-128"/>
              <a:ea typeface="Meiryo UI" panose="020B0604030504040204" pitchFamily="34" charset="-128"/>
            </a:endParaRPr>
          </a:p>
        </p:txBody>
      </p:sp>
      <p:sp>
        <p:nvSpPr>
          <p:cNvPr id="9" name="TextBox 170">
            <a:extLst>
              <a:ext uri="{FF2B5EF4-FFF2-40B4-BE49-F238E27FC236}">
                <a16:creationId xmlns:a16="http://schemas.microsoft.com/office/drawing/2014/main" id="{B1AF2BA0-4ED3-B501-3FC5-C08A0FBDB740}"/>
              </a:ext>
            </a:extLst>
          </p:cNvPr>
          <p:cNvSpPr txBox="1"/>
          <p:nvPr/>
        </p:nvSpPr>
        <p:spPr>
          <a:xfrm>
            <a:off x="907449" y="1879825"/>
            <a:ext cx="400977" cy="183516"/>
          </a:xfrm>
          <a:prstGeom prst="rect">
            <a:avLst/>
          </a:prstGeom>
          <a:noFill/>
        </p:spPr>
        <p:txBody>
          <a:bodyPr wrap="square" lIns="57599" tIns="28799" rIns="57599" bIns="28799">
            <a:spAutoFit/>
          </a:bodyPr>
          <a:lstStyle/>
          <a:p>
            <a:pPr>
              <a:lnSpc>
                <a:spcPct val="120000"/>
              </a:lnSpc>
              <a:defRPr/>
            </a:pPr>
            <a:r>
              <a:rPr lang="zh-TW" altLang="en-US" sz="75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675"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cxnSp>
        <p:nvCxnSpPr>
          <p:cNvPr id="10" name="直線接點 9">
            <a:extLst>
              <a:ext uri="{FF2B5EF4-FFF2-40B4-BE49-F238E27FC236}">
                <a16:creationId xmlns:a16="http://schemas.microsoft.com/office/drawing/2014/main" id="{2C85E54A-B73D-DA3B-4E95-38472044511C}"/>
              </a:ext>
            </a:extLst>
          </p:cNvPr>
          <p:cNvCxnSpPr/>
          <p:nvPr/>
        </p:nvCxnSpPr>
        <p:spPr>
          <a:xfrm>
            <a:off x="938858" y="1799156"/>
            <a:ext cx="390964" cy="176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19C97032-5B83-F54F-D2B2-67EDD88100D7}"/>
              </a:ext>
            </a:extLst>
          </p:cNvPr>
          <p:cNvSpPr/>
          <p:nvPr/>
        </p:nvSpPr>
        <p:spPr>
          <a:xfrm>
            <a:off x="301544" y="1799156"/>
            <a:ext cx="3340307" cy="634789"/>
          </a:xfrm>
          <a:prstGeom prst="rect">
            <a:avLst/>
          </a:prstGeom>
        </p:spPr>
        <p:txBody>
          <a:bodyPr wrap="square">
            <a:spAutoFit/>
          </a:bodyPr>
          <a:lstStyle/>
          <a:p>
            <a:r>
              <a:rPr lang="en-US" altLang="zh-TW" sz="1200" b="1" dirty="0">
                <a:latin typeface="Meiryo UI" panose="020B0604030504040204" pitchFamily="34" charset="-128"/>
                <a:ea typeface="Meiryo UI" panose="020B0604030504040204" pitchFamily="34" charset="-128"/>
                <a:cs typeface="Meiryo UI" panose="020B0604030504040204" pitchFamily="34" charset="-128"/>
              </a:rPr>
              <a:t>【</a:t>
            </a:r>
            <a:r>
              <a:rPr lang="zh-TW" altLang="en-US" sz="1200" b="1" dirty="0">
                <a:latin typeface="Meiryo UI" panose="020B0604030504040204" pitchFamily="34" charset="-128"/>
                <a:ea typeface="Meiryo UI" panose="020B0604030504040204" pitchFamily="34" charset="-128"/>
                <a:cs typeface="Meiryo UI" panose="020B0604030504040204" pitchFamily="34" charset="-128"/>
              </a:rPr>
              <a:t>改善</a:t>
            </a:r>
            <a:r>
              <a:rPr lang="en-US" altLang="zh-TW" sz="1200" b="1" dirty="0">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b="1" dirty="0">
              <a:solidFill>
                <a:srgbClr val="000000"/>
              </a:solidFill>
              <a:latin typeface="Meiryo UI" panose="020B0604030504040204" pitchFamily="34" charset="-128"/>
              <a:ea typeface="Meiryo UI" panose="020B0604030504040204" pitchFamily="34" charset="-128"/>
            </a:endParaRPr>
          </a:p>
          <a:p>
            <a:r>
              <a:rPr lang="ja-JP" altLang="en-US" sz="1050" dirty="0">
                <a:solidFill>
                  <a:srgbClr val="000000"/>
                </a:solidFill>
                <a:latin typeface="Meiryo UI" panose="020B0604030504040204" pitchFamily="34" charset="-128"/>
                <a:ea typeface="Meiryo UI" panose="020B0604030504040204" pitchFamily="34" charset="-128"/>
              </a:rPr>
              <a:t>巨大泡の自動警告プログラムを開発し、プログラムが自動的に計算し、閾値を超えるとすぐに関係者にメールで連絡する。</a:t>
            </a:r>
            <a:endParaRPr lang="en-US" altLang="zh-TW" sz="1050" dirty="0">
              <a:solidFill>
                <a:srgbClr val="000000"/>
              </a:solidFill>
              <a:latin typeface="Meiryo UI" panose="020B0604030504040204" pitchFamily="34" charset="-128"/>
              <a:ea typeface="Meiryo UI" panose="020B0604030504040204" pitchFamily="34" charset="-128"/>
            </a:endParaRPr>
          </a:p>
        </p:txBody>
      </p:sp>
      <p:sp>
        <p:nvSpPr>
          <p:cNvPr id="15" name="矩形: 圓角 14">
            <a:extLst>
              <a:ext uri="{FF2B5EF4-FFF2-40B4-BE49-F238E27FC236}">
                <a16:creationId xmlns:a16="http://schemas.microsoft.com/office/drawing/2014/main" id="{CB04C14D-9B36-402B-84D3-E689C1108D51}"/>
              </a:ext>
            </a:extLst>
          </p:cNvPr>
          <p:cNvSpPr/>
          <p:nvPr/>
        </p:nvSpPr>
        <p:spPr>
          <a:xfrm>
            <a:off x="446321" y="4124488"/>
            <a:ext cx="2655623" cy="253590"/>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a:solidFill>
                  <a:schemeClr val="tx1"/>
                </a:solidFill>
                <a:latin typeface="Meiryo UI" panose="020B0604030504040204" pitchFamily="34" charset="-128"/>
                <a:ea typeface="Meiryo UI" panose="020B0604030504040204" pitchFamily="34" charset="-128"/>
              </a:rPr>
              <a:t>各窯は</a:t>
            </a:r>
            <a:r>
              <a:rPr lang="en-US" altLang="zh-TW" sz="1200" b="1">
                <a:solidFill>
                  <a:schemeClr val="tx1"/>
                </a:solidFill>
                <a:latin typeface="Meiryo UI" panose="020B0604030504040204" pitchFamily="34" charset="-128"/>
                <a:ea typeface="Meiryo UI" panose="020B0604030504040204" pitchFamily="34" charset="-128"/>
              </a:rPr>
              <a:t>2024</a:t>
            </a:r>
            <a:r>
              <a:rPr lang="ja-JP" altLang="en-US" sz="1200" b="1">
                <a:solidFill>
                  <a:schemeClr val="tx1"/>
                </a:solidFill>
                <a:latin typeface="Meiryo UI" panose="020B0604030504040204" pitchFamily="34" charset="-128"/>
                <a:ea typeface="Meiryo UI" panose="020B0604030504040204" pitchFamily="34" charset="-128"/>
              </a:rPr>
              <a:t>年</a:t>
            </a:r>
            <a:r>
              <a:rPr lang="en-US" altLang="zh-TW" sz="1200" b="1">
                <a:solidFill>
                  <a:schemeClr val="tx1"/>
                </a:solidFill>
                <a:latin typeface="Meiryo UI" panose="020B0604030504040204" pitchFamily="34" charset="-128"/>
                <a:ea typeface="Meiryo UI" panose="020B0604030504040204" pitchFamily="34" charset="-128"/>
              </a:rPr>
              <a:t>07</a:t>
            </a:r>
            <a:r>
              <a:rPr lang="zh-TW" altLang="en-US" sz="1200" b="1">
                <a:solidFill>
                  <a:schemeClr val="tx1"/>
                </a:solidFill>
                <a:latin typeface="Meiryo UI" panose="020B0604030504040204" pitchFamily="34" charset="-128"/>
                <a:ea typeface="Meiryo UI" panose="020B0604030504040204" pitchFamily="34" charset="-128"/>
              </a:rPr>
              <a:t>月</a:t>
            </a:r>
            <a:r>
              <a:rPr lang="ja-JP" altLang="en-US" sz="1200" b="1">
                <a:solidFill>
                  <a:schemeClr val="tx1"/>
                </a:solidFill>
                <a:latin typeface="Meiryo UI" panose="020B0604030504040204" pitchFamily="34" charset="-128"/>
                <a:ea typeface="Meiryo UI" panose="020B0604030504040204" pitchFamily="34" charset="-128"/>
              </a:rPr>
              <a:t>から導入使用</a:t>
            </a:r>
            <a:endParaRPr lang="en-US" altLang="zh-TW" sz="1200" b="1">
              <a:solidFill>
                <a:schemeClr val="tx1"/>
              </a:solidFill>
              <a:latin typeface="Meiryo UI" panose="020B0604030504040204" pitchFamily="34" charset="-128"/>
              <a:ea typeface="Meiryo UI" panose="020B0604030504040204" pitchFamily="34" charset="-128"/>
            </a:endParaRPr>
          </a:p>
        </p:txBody>
      </p:sp>
      <p:sp>
        <p:nvSpPr>
          <p:cNvPr id="20" name="矩形: 圓角 19">
            <a:extLst>
              <a:ext uri="{FF2B5EF4-FFF2-40B4-BE49-F238E27FC236}">
                <a16:creationId xmlns:a16="http://schemas.microsoft.com/office/drawing/2014/main" id="{2D236AD1-74E9-617C-95CD-F98D67493E4E}"/>
              </a:ext>
            </a:extLst>
          </p:cNvPr>
          <p:cNvSpPr/>
          <p:nvPr/>
        </p:nvSpPr>
        <p:spPr>
          <a:xfrm>
            <a:off x="2699559" y="2998169"/>
            <a:ext cx="1249675" cy="271573"/>
          </a:xfrm>
          <a:prstGeom prst="roundRect">
            <a:avLst/>
          </a:prstGeom>
          <a:solidFill>
            <a:srgbClr val="0033CC"/>
          </a:solidFill>
          <a:ln w="19050">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ja-JP" altLang="en-US" sz="1050" b="1">
                <a:solidFill>
                  <a:schemeClr val="bg1"/>
                </a:solidFill>
                <a:latin typeface="Meiryo UI" panose="020B0604030504040204" pitchFamily="34" charset="-128"/>
                <a:ea typeface="Meiryo UI" panose="020B0604030504040204" pitchFamily="34" charset="-128"/>
              </a:rPr>
              <a:t>自動警告のメール</a:t>
            </a:r>
            <a:endParaRPr lang="zh-TW" altLang="en-US" sz="1050" b="1">
              <a:solidFill>
                <a:schemeClr val="bg1"/>
              </a:solidFill>
              <a:latin typeface="Meiryo UI" panose="020B0604030504040204" pitchFamily="34" charset="-128"/>
              <a:ea typeface="Meiryo UI" panose="020B0604030504040204" pitchFamily="34" charset="-128"/>
            </a:endParaRPr>
          </a:p>
        </p:txBody>
      </p:sp>
      <p:sp>
        <p:nvSpPr>
          <p:cNvPr id="24" name="文字方塊 23">
            <a:extLst>
              <a:ext uri="{FF2B5EF4-FFF2-40B4-BE49-F238E27FC236}">
                <a16:creationId xmlns:a16="http://schemas.microsoft.com/office/drawing/2014/main" id="{399BE4A2-9664-CB21-FBF0-D66A797AB686}"/>
              </a:ext>
            </a:extLst>
          </p:cNvPr>
          <p:cNvSpPr txBox="1"/>
          <p:nvPr/>
        </p:nvSpPr>
        <p:spPr>
          <a:xfrm>
            <a:off x="308891" y="2841567"/>
            <a:ext cx="3015505" cy="584775"/>
          </a:xfrm>
          <a:prstGeom prst="rect">
            <a:avLst/>
          </a:prstGeom>
          <a:solidFill>
            <a:srgbClr val="FF0000"/>
          </a:solidFill>
        </p:spPr>
        <p:txBody>
          <a:bodyPr wrap="square" rtlCol="0">
            <a:spAutoFit/>
          </a:bodyPr>
          <a:lstStyle/>
          <a:p>
            <a:pPr algn="l"/>
            <a:r>
              <a:rPr lang="en-US" altLang="zh-TW"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WIZAS</a:t>
            </a:r>
            <a:r>
              <a:rPr lang="zh-TW" altLang="en-US"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因</a:t>
            </a:r>
            <a:r>
              <a:rPr lang="en-US" altLang="zh-TW"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…EXITBREAK</a:t>
            </a:r>
            <a:r>
              <a:rPr lang="zh-TW" altLang="en-US"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防止</a:t>
            </a:r>
            <a:r>
              <a:rPr lang="en-US" altLang="zh-TW"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zh-TW" altLang="en-US"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預警</a:t>
            </a:r>
            <a:endParaRPr lang="en-US" altLang="zh-TW" sz="1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42422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95713" y="34610"/>
            <a:ext cx="7707043" cy="509403"/>
          </a:xfrm>
        </p:spPr>
        <p:txBody>
          <a:bodyPr/>
          <a:lstStyle/>
          <a:p>
            <a:r>
              <a:rPr lang="zh-TW" altLang="en-US" dirty="0"/>
              <a:t>司令塔構築</a:t>
            </a:r>
            <a:r>
              <a:rPr lang="en-US" altLang="zh-TW" dirty="0"/>
              <a:t>Part4:Compliance</a:t>
            </a:r>
            <a:r>
              <a:rPr lang="zh-TW" altLang="en-US" dirty="0"/>
              <a:t>違反防止</a:t>
            </a:r>
            <a:endParaRPr lang="ja-JP" altLang="en-US" dirty="0"/>
          </a:p>
        </p:txBody>
      </p:sp>
      <p:sp>
        <p:nvSpPr>
          <p:cNvPr id="2" name="文字方塊 1">
            <a:extLst>
              <a:ext uri="{FF2B5EF4-FFF2-40B4-BE49-F238E27FC236}">
                <a16:creationId xmlns:a16="http://schemas.microsoft.com/office/drawing/2014/main" id="{749228CC-24A7-2885-1E35-363237467D36}"/>
              </a:ext>
            </a:extLst>
          </p:cNvPr>
          <p:cNvSpPr txBox="1"/>
          <p:nvPr/>
        </p:nvSpPr>
        <p:spPr>
          <a:xfrm>
            <a:off x="261128" y="845107"/>
            <a:ext cx="3928188" cy="1200329"/>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虛假資訊避免</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手動資訊有哪些</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舉</a:t>
            </a:r>
            <a:r>
              <a:rPr lang="ja-JP" altLang="en-US" sz="18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矩形 4">
            <a:extLst>
              <a:ext uri="{FF2B5EF4-FFF2-40B4-BE49-F238E27FC236}">
                <a16:creationId xmlns:a16="http://schemas.microsoft.com/office/drawing/2014/main" id="{F5AAA563-65C3-0CFB-37DE-BF03FB4D6DEA}"/>
              </a:ext>
            </a:extLst>
          </p:cNvPr>
          <p:cNvSpPr/>
          <p:nvPr/>
        </p:nvSpPr>
        <p:spPr>
          <a:xfrm>
            <a:off x="5065358" y="925899"/>
            <a:ext cx="3150953" cy="1119537"/>
          </a:xfrm>
          <a:prstGeom prst="rect">
            <a:avLst/>
          </a:prstGeom>
        </p:spPr>
        <p:txBody>
          <a:bodyPr wrap="square">
            <a:spAutoFit/>
          </a:bodyPr>
          <a:lstStyle/>
          <a:p>
            <a:r>
              <a:rPr lang="en-US" altLang="zh-TW" sz="12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2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撓み測定作業の自動化</a:t>
            </a:r>
            <a:r>
              <a:rPr lang="en-US" altLang="zh-TW" sz="12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b="1" dirty="0">
              <a:solidFill>
                <a:srgbClr val="000000"/>
              </a:solidFill>
              <a:latin typeface="Meiryo UI" panose="020B0604030504040204" pitchFamily="34" charset="-128"/>
              <a:ea typeface="Meiryo UI" panose="020B0604030504040204" pitchFamily="34" charset="-128"/>
            </a:endParaRPr>
          </a:p>
          <a:p>
            <a:r>
              <a:rPr lang="ja-JP" altLang="en-US" sz="1050" dirty="0">
                <a:latin typeface="Meiryo UI" panose="020B0604030504040204" pitchFamily="34" charset="-128"/>
                <a:ea typeface="Meiryo UI" panose="020B0604030504040204" pitchFamily="34" charset="-128"/>
              </a:rPr>
              <a:t>撓み測定作業は今年の本社監査で提案された作業の自動化。現在、旧式機械のため、作業員より測定してデータを手書きで記録している。</a:t>
            </a:r>
            <a:endParaRPr lang="en-US" altLang="zh-TW" sz="1050" dirty="0">
              <a:latin typeface="Meiryo UI" panose="020B0604030504040204" pitchFamily="34" charset="-128"/>
              <a:ea typeface="Meiryo UI" panose="020B0604030504040204" pitchFamily="34" charset="-128"/>
            </a:endParaRPr>
          </a:p>
          <a:p>
            <a:endParaRPr lang="en-US" altLang="zh-TW" sz="1050" dirty="0">
              <a:solidFill>
                <a:srgbClr val="000000"/>
              </a:solidFill>
              <a:latin typeface="Meiryo UI" panose="020B0604030504040204" pitchFamily="34" charset="-128"/>
              <a:ea typeface="Meiryo UI" panose="020B0604030504040204" pitchFamily="34" charset="-128"/>
            </a:endParaRPr>
          </a:p>
          <a:p>
            <a:endParaRPr lang="en-US" altLang="zh-TW" sz="1050" dirty="0">
              <a:solidFill>
                <a:srgbClr val="000000"/>
              </a:solidFill>
              <a:latin typeface="Meiryo UI" panose="020B0604030504040204" pitchFamily="34" charset="-128"/>
              <a:ea typeface="Meiryo UI" panose="020B0604030504040204" pitchFamily="34" charset="-128"/>
            </a:endParaRPr>
          </a:p>
        </p:txBody>
      </p:sp>
      <p:sp>
        <p:nvSpPr>
          <p:cNvPr id="6" name="TextBox 170">
            <a:extLst>
              <a:ext uri="{FF2B5EF4-FFF2-40B4-BE49-F238E27FC236}">
                <a16:creationId xmlns:a16="http://schemas.microsoft.com/office/drawing/2014/main" id="{AE29D28F-1886-A03D-6E82-3A735CFE6D7B}"/>
              </a:ext>
            </a:extLst>
          </p:cNvPr>
          <p:cNvSpPr txBox="1"/>
          <p:nvPr/>
        </p:nvSpPr>
        <p:spPr>
          <a:xfrm>
            <a:off x="5138733" y="2372792"/>
            <a:ext cx="400977" cy="183516"/>
          </a:xfrm>
          <a:prstGeom prst="rect">
            <a:avLst/>
          </a:prstGeom>
          <a:noFill/>
        </p:spPr>
        <p:txBody>
          <a:bodyPr wrap="square" lIns="57599" tIns="28799" rIns="57599" bIns="28799">
            <a:spAutoFit/>
          </a:bodyPr>
          <a:lstStyle/>
          <a:p>
            <a:pPr>
              <a:lnSpc>
                <a:spcPct val="120000"/>
              </a:lnSpc>
              <a:defRPr/>
            </a:pPr>
            <a:r>
              <a:rPr lang="zh-TW" altLang="en-US" sz="75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675"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grpSp>
        <p:nvGrpSpPr>
          <p:cNvPr id="12" name="群組 11">
            <a:extLst>
              <a:ext uri="{FF2B5EF4-FFF2-40B4-BE49-F238E27FC236}">
                <a16:creationId xmlns:a16="http://schemas.microsoft.com/office/drawing/2014/main" id="{246C4687-E575-DE2E-F1B3-3D97743837D2}"/>
              </a:ext>
            </a:extLst>
          </p:cNvPr>
          <p:cNvGrpSpPr/>
          <p:nvPr/>
        </p:nvGrpSpPr>
        <p:grpSpPr>
          <a:xfrm>
            <a:off x="5169544" y="1671064"/>
            <a:ext cx="2940051" cy="1554615"/>
            <a:chOff x="987566" y="1547079"/>
            <a:chExt cx="3920068" cy="2072820"/>
          </a:xfrm>
        </p:grpSpPr>
        <p:pic>
          <p:nvPicPr>
            <p:cNvPr id="14" name="圖片 13">
              <a:extLst>
                <a:ext uri="{FF2B5EF4-FFF2-40B4-BE49-F238E27FC236}">
                  <a16:creationId xmlns:a16="http://schemas.microsoft.com/office/drawing/2014/main" id="{2888125D-D6B1-ACB4-7A7A-5FB3AE25784A}"/>
                </a:ext>
              </a:extLst>
            </p:cNvPr>
            <p:cNvPicPr>
              <a:picLocks noChangeAspect="1"/>
            </p:cNvPicPr>
            <p:nvPr/>
          </p:nvPicPr>
          <p:blipFill>
            <a:blip r:embed="rId3"/>
            <a:stretch>
              <a:fillRect/>
            </a:stretch>
          </p:blipFill>
          <p:spPr>
            <a:xfrm>
              <a:off x="987566" y="1547079"/>
              <a:ext cx="3920068" cy="2072820"/>
            </a:xfrm>
            <a:prstGeom prst="rect">
              <a:avLst/>
            </a:prstGeom>
          </p:spPr>
        </p:pic>
        <p:sp>
          <p:nvSpPr>
            <p:cNvPr id="16" name="橢圓 15">
              <a:extLst>
                <a:ext uri="{FF2B5EF4-FFF2-40B4-BE49-F238E27FC236}">
                  <a16:creationId xmlns:a16="http://schemas.microsoft.com/office/drawing/2014/main" id="{6A57B021-AD91-56DC-FA5D-A1ADC775C613}"/>
                </a:ext>
              </a:extLst>
            </p:cNvPr>
            <p:cNvSpPr/>
            <p:nvPr/>
          </p:nvSpPr>
          <p:spPr>
            <a:xfrm>
              <a:off x="3042238" y="2985895"/>
              <a:ext cx="406788" cy="3095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17" name="直線單箭頭接點 16">
              <a:extLst>
                <a:ext uri="{FF2B5EF4-FFF2-40B4-BE49-F238E27FC236}">
                  <a16:creationId xmlns:a16="http://schemas.microsoft.com/office/drawing/2014/main" id="{EB82410F-3415-6F01-4D42-69C92E032091}"/>
                </a:ext>
              </a:extLst>
            </p:cNvPr>
            <p:cNvCxnSpPr>
              <a:cxnSpLocks/>
            </p:cNvCxnSpPr>
            <p:nvPr/>
          </p:nvCxnSpPr>
          <p:spPr>
            <a:xfrm flipH="1" flipV="1">
              <a:off x="2298850" y="2092173"/>
              <a:ext cx="743389" cy="893722"/>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矩形: 圓角 17">
            <a:extLst>
              <a:ext uri="{FF2B5EF4-FFF2-40B4-BE49-F238E27FC236}">
                <a16:creationId xmlns:a16="http://schemas.microsoft.com/office/drawing/2014/main" id="{C08405C1-E605-889A-0EAB-75F9ACE3E0CC}"/>
              </a:ext>
            </a:extLst>
          </p:cNvPr>
          <p:cNvSpPr/>
          <p:nvPr/>
        </p:nvSpPr>
        <p:spPr>
          <a:xfrm>
            <a:off x="5152121" y="3291434"/>
            <a:ext cx="2957474" cy="360088"/>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作業ごとにデータを手書きで</a:t>
            </a:r>
            <a:r>
              <a:rPr lang="en-US" altLang="ja-JP" sz="1050" b="1">
                <a:solidFill>
                  <a:schemeClr val="tx1"/>
                </a:solidFill>
                <a:latin typeface="Meiryo UI" panose="020B0604030504040204" pitchFamily="34" charset="-128"/>
                <a:ea typeface="Meiryo UI" panose="020B0604030504040204" pitchFamily="34" charset="-128"/>
              </a:rPr>
              <a:t>100</a:t>
            </a:r>
            <a:r>
              <a:rPr lang="ja-JP" altLang="en-US" sz="1050" b="1">
                <a:solidFill>
                  <a:schemeClr val="tx1"/>
                </a:solidFill>
                <a:latin typeface="Meiryo UI" panose="020B0604030504040204" pitchFamily="34" charset="-128"/>
                <a:ea typeface="Meiryo UI" panose="020B0604030504040204" pitchFamily="34" charset="-128"/>
              </a:rPr>
              <a:t>回以上転記し、データを手動で記録表に入力する。</a:t>
            </a:r>
            <a:endParaRPr lang="en-US" altLang="zh-TW" sz="1050" b="1">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84911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95713" y="34610"/>
            <a:ext cx="8306607" cy="509403"/>
          </a:xfrm>
        </p:spPr>
        <p:txBody>
          <a:bodyPr/>
          <a:lstStyle/>
          <a:p>
            <a:r>
              <a:rPr lang="zh-TW" altLang="en-US" dirty="0"/>
              <a:t>司令塔構築</a:t>
            </a:r>
            <a:r>
              <a:rPr lang="en-US" altLang="zh-TW" dirty="0"/>
              <a:t>Part4:Compliance</a:t>
            </a:r>
            <a:r>
              <a:rPr lang="zh-TW" altLang="en-US" dirty="0"/>
              <a:t>違反防止</a:t>
            </a:r>
            <a:r>
              <a:rPr lang="en-US" altLang="zh-TW" dirty="0"/>
              <a:t>~</a:t>
            </a:r>
            <a:r>
              <a:rPr lang="en-US" altLang="zh-TW" sz="24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24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撓み測定作業の自動化</a:t>
            </a:r>
            <a:r>
              <a:rPr lang="en-US" altLang="zh-TW" sz="24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br>
              <a:rPr lang="en-US" altLang="zh-TW" sz="24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br>
            <a:br>
              <a:rPr lang="en-US" altLang="zh-TW" sz="700" b="1" dirty="0">
                <a:solidFill>
                  <a:srgbClr val="000000"/>
                </a:solidFill>
                <a:latin typeface="Meiryo UI" panose="020B0604030504040204" pitchFamily="34" charset="-128"/>
                <a:ea typeface="Meiryo UI" panose="020B0604030504040204" pitchFamily="34" charset="-128"/>
              </a:rPr>
            </a:br>
            <a:endParaRPr lang="ja-JP" altLang="en-US" dirty="0"/>
          </a:p>
        </p:txBody>
      </p:sp>
      <p:pic>
        <p:nvPicPr>
          <p:cNvPr id="9" name="圖片 8">
            <a:extLst>
              <a:ext uri="{FF2B5EF4-FFF2-40B4-BE49-F238E27FC236}">
                <a16:creationId xmlns:a16="http://schemas.microsoft.com/office/drawing/2014/main" id="{ABFE219C-CB58-8545-F28C-73491E88B9BC}"/>
              </a:ext>
            </a:extLst>
          </p:cNvPr>
          <p:cNvPicPr>
            <a:picLocks noChangeAspect="1"/>
          </p:cNvPicPr>
          <p:nvPr/>
        </p:nvPicPr>
        <p:blipFill>
          <a:blip r:embed="rId3"/>
          <a:stretch>
            <a:fillRect/>
          </a:stretch>
        </p:blipFill>
        <p:spPr>
          <a:xfrm>
            <a:off x="1399165" y="1413039"/>
            <a:ext cx="1271126" cy="717866"/>
          </a:xfrm>
          <a:prstGeom prst="rect">
            <a:avLst/>
          </a:prstGeom>
        </p:spPr>
      </p:pic>
      <p:cxnSp>
        <p:nvCxnSpPr>
          <p:cNvPr id="13" name="直線接點 12">
            <a:extLst>
              <a:ext uri="{FF2B5EF4-FFF2-40B4-BE49-F238E27FC236}">
                <a16:creationId xmlns:a16="http://schemas.microsoft.com/office/drawing/2014/main" id="{2451A91D-303D-409D-C8DD-90C23967913B}"/>
              </a:ext>
            </a:extLst>
          </p:cNvPr>
          <p:cNvCxnSpPr/>
          <p:nvPr/>
        </p:nvCxnSpPr>
        <p:spPr>
          <a:xfrm>
            <a:off x="1183900" y="1045324"/>
            <a:ext cx="390964" cy="176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92FFE642-4316-34EB-8A7E-D779CFA1D656}"/>
              </a:ext>
            </a:extLst>
          </p:cNvPr>
          <p:cNvSpPr/>
          <p:nvPr/>
        </p:nvSpPr>
        <p:spPr>
          <a:xfrm>
            <a:off x="1518339" y="4373079"/>
            <a:ext cx="2881405" cy="306230"/>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ソフトウェアはテスト中、</a:t>
            </a:r>
            <a:r>
              <a:rPr lang="en-US" altLang="ja-JP" sz="1050" b="1">
                <a:solidFill>
                  <a:schemeClr val="tx1"/>
                </a:solidFill>
                <a:latin typeface="Meiryo UI" panose="020B0604030504040204" pitchFamily="34" charset="-128"/>
                <a:ea typeface="Meiryo UI" panose="020B0604030504040204" pitchFamily="34" charset="-128"/>
              </a:rPr>
              <a:t>10</a:t>
            </a:r>
            <a:r>
              <a:rPr lang="ja-JP" altLang="en-US" sz="1050" b="1">
                <a:solidFill>
                  <a:schemeClr val="tx1"/>
                </a:solidFill>
                <a:latin typeface="Meiryo UI" panose="020B0604030504040204" pitchFamily="34" charset="-128"/>
                <a:ea typeface="Meiryo UI" panose="020B0604030504040204" pitchFamily="34" charset="-128"/>
              </a:rPr>
              <a:t>月に使用開始の予定。</a:t>
            </a:r>
            <a:endParaRPr lang="en-US" altLang="ja-JP" sz="1050" b="1">
              <a:solidFill>
                <a:schemeClr val="tx1"/>
              </a:solidFill>
              <a:latin typeface="Meiryo UI" panose="020B0604030504040204" pitchFamily="34" charset="-128"/>
              <a:ea typeface="Meiryo UI" panose="020B0604030504040204" pitchFamily="34" charset="-128"/>
            </a:endParaRPr>
          </a:p>
          <a:p>
            <a:r>
              <a:rPr lang="ja-JP" altLang="en-US" sz="1050" b="1">
                <a:solidFill>
                  <a:schemeClr val="tx1"/>
                </a:solidFill>
                <a:latin typeface="Meiryo UI" panose="020B0604030504040204" pitchFamily="34" charset="-128"/>
                <a:ea typeface="Meiryo UI" panose="020B0604030504040204" pitchFamily="34" charset="-128"/>
              </a:rPr>
              <a:t>効果予測</a:t>
            </a:r>
            <a:r>
              <a:rPr lang="en-US" altLang="zh-TW" sz="1050" b="1">
                <a:solidFill>
                  <a:schemeClr val="tx1"/>
                </a:solidFill>
                <a:latin typeface="Meiryo UI" panose="020B0604030504040204" pitchFamily="34" charset="-128"/>
                <a:ea typeface="Meiryo UI" panose="020B0604030504040204" pitchFamily="34" charset="-128"/>
              </a:rPr>
              <a:t>:20Hr/</a:t>
            </a:r>
            <a:r>
              <a:rPr lang="zh-TW" altLang="en-US" sz="1050" b="1">
                <a:solidFill>
                  <a:schemeClr val="tx1"/>
                </a:solidFill>
                <a:latin typeface="Meiryo UI" panose="020B0604030504040204" pitchFamily="34" charset="-128"/>
                <a:ea typeface="Meiryo UI" panose="020B0604030504040204" pitchFamily="34" charset="-128"/>
              </a:rPr>
              <a:t>月</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18" name="語音泡泡: 矩形 17">
            <a:extLst>
              <a:ext uri="{FF2B5EF4-FFF2-40B4-BE49-F238E27FC236}">
                <a16:creationId xmlns:a16="http://schemas.microsoft.com/office/drawing/2014/main" id="{5C6F1879-C92B-B6F2-309F-A3DB235036DE}"/>
              </a:ext>
            </a:extLst>
          </p:cNvPr>
          <p:cNvSpPr/>
          <p:nvPr/>
        </p:nvSpPr>
        <p:spPr>
          <a:xfrm>
            <a:off x="1333238" y="2371593"/>
            <a:ext cx="2986463" cy="390327"/>
          </a:xfrm>
          <a:prstGeom prst="wedgeRectCallout">
            <a:avLst>
              <a:gd name="adj1" fmla="val -25044"/>
              <a:gd name="adj2" fmla="val 8522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825" b="1">
                <a:solidFill>
                  <a:schemeClr val="tx1"/>
                </a:solidFill>
                <a:latin typeface="Meiryo UI" panose="020B0604030504040204" pitchFamily="34" charset="-128"/>
                <a:ea typeface="Meiryo UI" panose="020B0604030504040204" pitchFamily="34" charset="-128"/>
              </a:rPr>
              <a:t>カメラを使用してデータを認識し、自動的に記録表に保存し、画像情報を自動的に保存し、検索可能にする。これにより、コンプライアンス違反を回避する。</a:t>
            </a:r>
            <a:r>
              <a:rPr lang="en-US" altLang="zh-TW" sz="825">
                <a:solidFill>
                  <a:schemeClr val="tx1"/>
                </a:solidFill>
                <a:latin typeface="Meiryo UI" panose="020B0604030504040204" pitchFamily="34" charset="-128"/>
                <a:ea typeface="Meiryo UI" panose="020B0604030504040204" pitchFamily="34" charset="-128"/>
                <a:cs typeface="Times New Roman" panose="02020603050405020304" pitchFamily="18" charset="0"/>
              </a:rPr>
              <a:t> </a:t>
            </a:r>
            <a:endParaRPr lang="en-US" altLang="zh-TW" sz="825">
              <a:solidFill>
                <a:schemeClr val="tx1"/>
              </a:solidFill>
              <a:latin typeface="Meiryo UI" panose="020B0604030504040204" pitchFamily="34" charset="-128"/>
              <a:ea typeface="Meiryo UI" panose="020B0604030504040204" pitchFamily="34" charset="-128"/>
            </a:endParaRPr>
          </a:p>
        </p:txBody>
      </p:sp>
      <p:sp>
        <p:nvSpPr>
          <p:cNvPr id="19" name="矩形 18">
            <a:extLst>
              <a:ext uri="{FF2B5EF4-FFF2-40B4-BE49-F238E27FC236}">
                <a16:creationId xmlns:a16="http://schemas.microsoft.com/office/drawing/2014/main" id="{6E364240-F3A1-7455-E43E-1F22B7DAC064}"/>
              </a:ext>
            </a:extLst>
          </p:cNvPr>
          <p:cNvSpPr/>
          <p:nvPr/>
        </p:nvSpPr>
        <p:spPr>
          <a:xfrm>
            <a:off x="1248791" y="2140760"/>
            <a:ext cx="3150953" cy="253916"/>
          </a:xfrm>
          <a:prstGeom prst="rect">
            <a:avLst/>
          </a:prstGeom>
        </p:spPr>
        <p:txBody>
          <a:bodyPr wrap="square">
            <a:spAutoFit/>
          </a:bodyPr>
          <a:lstStyle/>
          <a:p>
            <a:r>
              <a:rPr lang="en-US" altLang="zh-TW"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数字認識ソフトウェアの開発</a:t>
            </a:r>
            <a:r>
              <a:rPr lang="en-US" altLang="zh-TW" sz="105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p:txBody>
      </p:sp>
      <p:grpSp>
        <p:nvGrpSpPr>
          <p:cNvPr id="20" name="群組 19">
            <a:extLst>
              <a:ext uri="{FF2B5EF4-FFF2-40B4-BE49-F238E27FC236}">
                <a16:creationId xmlns:a16="http://schemas.microsoft.com/office/drawing/2014/main" id="{587482E7-C36D-1385-C3DB-BE9A39CFD251}"/>
              </a:ext>
            </a:extLst>
          </p:cNvPr>
          <p:cNvGrpSpPr/>
          <p:nvPr/>
        </p:nvGrpSpPr>
        <p:grpSpPr>
          <a:xfrm>
            <a:off x="1757650" y="2939927"/>
            <a:ext cx="2432515" cy="1385405"/>
            <a:chOff x="7501741" y="3851700"/>
            <a:chExt cx="3243353" cy="1847206"/>
          </a:xfrm>
        </p:grpSpPr>
        <p:pic>
          <p:nvPicPr>
            <p:cNvPr id="21" name="圖片 20">
              <a:extLst>
                <a:ext uri="{FF2B5EF4-FFF2-40B4-BE49-F238E27FC236}">
                  <a16:creationId xmlns:a16="http://schemas.microsoft.com/office/drawing/2014/main" id="{5F4393CA-7EEC-7FA0-B37E-BBC0AFA74998}"/>
                </a:ext>
              </a:extLst>
            </p:cNvPr>
            <p:cNvPicPr>
              <a:picLocks noChangeAspect="1"/>
            </p:cNvPicPr>
            <p:nvPr/>
          </p:nvPicPr>
          <p:blipFill>
            <a:blip r:embed="rId4"/>
            <a:stretch>
              <a:fillRect/>
            </a:stretch>
          </p:blipFill>
          <p:spPr>
            <a:xfrm>
              <a:off x="7501741" y="3864217"/>
              <a:ext cx="3243353" cy="1834689"/>
            </a:xfrm>
            <a:prstGeom prst="rect">
              <a:avLst/>
            </a:prstGeom>
          </p:spPr>
        </p:pic>
        <p:sp>
          <p:nvSpPr>
            <p:cNvPr id="22" name="矩形: 圓角 21">
              <a:extLst>
                <a:ext uri="{FF2B5EF4-FFF2-40B4-BE49-F238E27FC236}">
                  <a16:creationId xmlns:a16="http://schemas.microsoft.com/office/drawing/2014/main" id="{0076382F-777F-CC46-8FD5-5743E9B998F8}"/>
                </a:ext>
              </a:extLst>
            </p:cNvPr>
            <p:cNvSpPr/>
            <p:nvPr/>
          </p:nvSpPr>
          <p:spPr>
            <a:xfrm>
              <a:off x="8350199" y="3851700"/>
              <a:ext cx="1757513" cy="275842"/>
            </a:xfrm>
            <a:prstGeom prst="roundRect">
              <a:avLst/>
            </a:prstGeom>
            <a:solidFill>
              <a:schemeClr val="bg2">
                <a:lumMod val="50000"/>
              </a:schemeClr>
            </a:solidFill>
            <a:ln w="19050">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ja-JP" altLang="en-US" sz="1050">
                  <a:solidFill>
                    <a:schemeClr val="bg1"/>
                  </a:solidFill>
                  <a:latin typeface="Meiryo UI" panose="020B0604030504040204" pitchFamily="34" charset="-128"/>
                  <a:ea typeface="Meiryo UI" panose="020B0604030504040204" pitchFamily="34" charset="-128"/>
                </a:rPr>
                <a:t>認識ソフト開発</a:t>
              </a:r>
              <a:endParaRPr lang="zh-TW" altLang="en-US" sz="1050">
                <a:solidFill>
                  <a:schemeClr val="bg1"/>
                </a:solidFill>
                <a:latin typeface="Meiryo UI" panose="020B0604030504040204" pitchFamily="34" charset="-128"/>
                <a:ea typeface="Meiryo UI" panose="020B0604030504040204" pitchFamily="34" charset="-128"/>
              </a:endParaRPr>
            </a:p>
          </p:txBody>
        </p:sp>
      </p:grpSp>
      <p:pic>
        <p:nvPicPr>
          <p:cNvPr id="27" name="圖片 26">
            <a:extLst>
              <a:ext uri="{FF2B5EF4-FFF2-40B4-BE49-F238E27FC236}">
                <a16:creationId xmlns:a16="http://schemas.microsoft.com/office/drawing/2014/main" id="{5856886D-8BF4-3BB5-3761-460645AD5B80}"/>
              </a:ext>
            </a:extLst>
          </p:cNvPr>
          <p:cNvPicPr>
            <a:picLocks noChangeAspect="1"/>
          </p:cNvPicPr>
          <p:nvPr/>
        </p:nvPicPr>
        <p:blipFill>
          <a:blip r:embed="rId5"/>
          <a:stretch>
            <a:fillRect/>
          </a:stretch>
        </p:blipFill>
        <p:spPr>
          <a:xfrm>
            <a:off x="2918959" y="790323"/>
            <a:ext cx="1235951" cy="1355056"/>
          </a:xfrm>
          <a:prstGeom prst="rect">
            <a:avLst/>
          </a:prstGeom>
        </p:spPr>
      </p:pic>
      <p:sp>
        <p:nvSpPr>
          <p:cNvPr id="29" name="矩形 28">
            <a:extLst>
              <a:ext uri="{FF2B5EF4-FFF2-40B4-BE49-F238E27FC236}">
                <a16:creationId xmlns:a16="http://schemas.microsoft.com/office/drawing/2014/main" id="{EB552C3C-75AF-01C4-B91C-E4E6208B9940}"/>
              </a:ext>
            </a:extLst>
          </p:cNvPr>
          <p:cNvSpPr/>
          <p:nvPr/>
        </p:nvSpPr>
        <p:spPr>
          <a:xfrm>
            <a:off x="1141094" y="586342"/>
            <a:ext cx="1524770" cy="253916"/>
          </a:xfrm>
          <a:prstGeom prst="rect">
            <a:avLst/>
          </a:prstGeom>
        </p:spPr>
        <p:txBody>
          <a:bodyPr wrap="square">
            <a:spAutoFit/>
          </a:bodyPr>
          <a:lstStyle/>
          <a:p>
            <a:r>
              <a:rPr lang="en-US" altLang="zh-TW" sz="1050" b="1">
                <a:latin typeface="Meiryo UI" panose="020B0604030504040204" pitchFamily="34" charset="-128"/>
                <a:ea typeface="Meiryo UI" panose="020B0604030504040204" pitchFamily="34" charset="-128"/>
                <a:cs typeface="Meiryo UI" panose="020B0604030504040204" pitchFamily="34" charset="-128"/>
              </a:rPr>
              <a:t>【USB</a:t>
            </a:r>
            <a:r>
              <a:rPr lang="ja-JP" altLang="en-US" sz="1050" b="1">
                <a:latin typeface="Meiryo UI" panose="020B0604030504040204" pitchFamily="34" charset="-128"/>
                <a:ea typeface="Meiryo UI" panose="020B0604030504040204" pitchFamily="34" charset="-128"/>
                <a:cs typeface="Meiryo UI" panose="020B0604030504040204" pitchFamily="34" charset="-128"/>
              </a:rPr>
              <a:t>カメラの設置</a:t>
            </a:r>
            <a:r>
              <a:rPr lang="en-US" altLang="zh-TW" sz="1050">
                <a:latin typeface="Meiryo UI" panose="020B0604030504040204" pitchFamily="34" charset="-128"/>
                <a:ea typeface="Meiryo UI" panose="020B0604030504040204" pitchFamily="34" charset="-128"/>
                <a:cs typeface="Meiryo UI" panose="020B0604030504040204" pitchFamily="34" charset="-128"/>
              </a:rPr>
              <a:t>】</a:t>
            </a:r>
          </a:p>
        </p:txBody>
      </p:sp>
      <p:cxnSp>
        <p:nvCxnSpPr>
          <p:cNvPr id="30" name="直線接點 29">
            <a:extLst>
              <a:ext uri="{FF2B5EF4-FFF2-40B4-BE49-F238E27FC236}">
                <a16:creationId xmlns:a16="http://schemas.microsoft.com/office/drawing/2014/main" id="{463792A5-539A-9572-0CAA-71F9371B6AC3}"/>
              </a:ext>
            </a:extLst>
          </p:cNvPr>
          <p:cNvCxnSpPr>
            <a:cxnSpLocks/>
          </p:cNvCxnSpPr>
          <p:nvPr/>
        </p:nvCxnSpPr>
        <p:spPr>
          <a:xfrm flipH="1">
            <a:off x="3371485" y="1264760"/>
            <a:ext cx="221874" cy="27714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A1BD9C6-D53A-61F1-E750-4318FFAAF399}"/>
              </a:ext>
            </a:extLst>
          </p:cNvPr>
          <p:cNvCxnSpPr>
            <a:cxnSpLocks/>
          </p:cNvCxnSpPr>
          <p:nvPr/>
        </p:nvCxnSpPr>
        <p:spPr>
          <a:xfrm>
            <a:off x="3633459" y="1268541"/>
            <a:ext cx="69905" cy="3955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2" name="橢圓 31">
            <a:extLst>
              <a:ext uri="{FF2B5EF4-FFF2-40B4-BE49-F238E27FC236}">
                <a16:creationId xmlns:a16="http://schemas.microsoft.com/office/drawing/2014/main" id="{30049AF4-0F19-2ACE-61F7-DFC438A71297}"/>
              </a:ext>
            </a:extLst>
          </p:cNvPr>
          <p:cNvSpPr/>
          <p:nvPr/>
        </p:nvSpPr>
        <p:spPr>
          <a:xfrm>
            <a:off x="3405862" y="957800"/>
            <a:ext cx="374996" cy="34361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33" name="接點: 肘形 32">
            <a:extLst>
              <a:ext uri="{FF2B5EF4-FFF2-40B4-BE49-F238E27FC236}">
                <a16:creationId xmlns:a16="http://schemas.microsoft.com/office/drawing/2014/main" id="{815AEF86-7AF4-1FDA-FB23-F46EA4166E27}"/>
              </a:ext>
            </a:extLst>
          </p:cNvPr>
          <p:cNvCxnSpPr>
            <a:cxnSpLocks/>
          </p:cNvCxnSpPr>
          <p:nvPr/>
        </p:nvCxnSpPr>
        <p:spPr>
          <a:xfrm flipV="1">
            <a:off x="2665863" y="1140087"/>
            <a:ext cx="677366" cy="602162"/>
          </a:xfrm>
          <a:prstGeom prst="bentConnector3">
            <a:avLst>
              <a:gd name="adj1" fmla="val 50000"/>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A0DCF4B7-4EED-B4B0-422C-2BDBE8AE4C50}"/>
              </a:ext>
            </a:extLst>
          </p:cNvPr>
          <p:cNvSpPr/>
          <p:nvPr/>
        </p:nvSpPr>
        <p:spPr>
          <a:xfrm>
            <a:off x="1141095" y="954913"/>
            <a:ext cx="1560498" cy="406413"/>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簡易カメラをデータ表示画面の上部に固定</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36" name="文字方塊 35">
            <a:extLst>
              <a:ext uri="{FF2B5EF4-FFF2-40B4-BE49-F238E27FC236}">
                <a16:creationId xmlns:a16="http://schemas.microsoft.com/office/drawing/2014/main" id="{2B3612D7-D640-D3AA-6B76-32C4706E981E}"/>
              </a:ext>
            </a:extLst>
          </p:cNvPr>
          <p:cNvSpPr txBox="1"/>
          <p:nvPr/>
        </p:nvSpPr>
        <p:spPr>
          <a:xfrm>
            <a:off x="4744258" y="1086550"/>
            <a:ext cx="3928188" cy="923330"/>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改善作業內容說明</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資料保存方式</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7671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95713" y="34610"/>
            <a:ext cx="8306607" cy="509403"/>
          </a:xfrm>
        </p:spPr>
        <p:txBody>
          <a:bodyPr/>
          <a:lstStyle/>
          <a:p>
            <a:r>
              <a:rPr lang="zh-TW" altLang="en-US" dirty="0"/>
              <a:t>司令塔構築</a:t>
            </a:r>
            <a:r>
              <a:rPr lang="en-US" altLang="zh-TW" dirty="0"/>
              <a:t>Part5:</a:t>
            </a:r>
            <a:r>
              <a:rPr lang="zh-TW" altLang="en-US" dirty="0"/>
              <a:t>人員作業關聯情報</a:t>
            </a:r>
            <a:endParaRPr lang="ja-JP" altLang="en-US" dirty="0"/>
          </a:p>
        </p:txBody>
      </p:sp>
      <p:sp>
        <p:nvSpPr>
          <p:cNvPr id="36" name="文字方塊 35">
            <a:extLst>
              <a:ext uri="{FF2B5EF4-FFF2-40B4-BE49-F238E27FC236}">
                <a16:creationId xmlns:a16="http://schemas.microsoft.com/office/drawing/2014/main" id="{2B3612D7-D640-D3AA-6B76-32C4706E981E}"/>
              </a:ext>
            </a:extLst>
          </p:cNvPr>
          <p:cNvSpPr txBox="1"/>
          <p:nvPr/>
        </p:nvSpPr>
        <p:spPr>
          <a:xfrm>
            <a:off x="481252" y="1736790"/>
            <a:ext cx="3928188" cy="1200329"/>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PYTHON</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自動點檢</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TOM3</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畫像檢視之自動化</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總改善效果人工時</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83814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D41344F5-CF8D-B649-74AB-67565E52A7E1}"/>
              </a:ext>
            </a:extLst>
          </p:cNvPr>
          <p:cNvSpPr>
            <a:spLocks noGrp="1"/>
          </p:cNvSpPr>
          <p:nvPr>
            <p:ph type="title"/>
          </p:nvPr>
        </p:nvSpPr>
        <p:spPr>
          <a:xfrm>
            <a:off x="216001" y="165239"/>
            <a:ext cx="1441350" cy="509403"/>
          </a:xfrm>
        </p:spPr>
        <p:txBody>
          <a:bodyPr/>
          <a:lstStyle/>
          <a:p>
            <a:r>
              <a:rPr lang="ja-JP" altLang="en-US" dirty="0"/>
              <a:t>まとめ</a:t>
            </a:r>
          </a:p>
        </p:txBody>
      </p:sp>
      <p:sp>
        <p:nvSpPr>
          <p:cNvPr id="3" name="文字方塊 2">
            <a:extLst>
              <a:ext uri="{FF2B5EF4-FFF2-40B4-BE49-F238E27FC236}">
                <a16:creationId xmlns:a16="http://schemas.microsoft.com/office/drawing/2014/main" id="{56F55547-C8B8-34B4-BC2C-DD399EFA1E08}"/>
              </a:ext>
            </a:extLst>
          </p:cNvPr>
          <p:cNvSpPr txBox="1"/>
          <p:nvPr/>
        </p:nvSpPr>
        <p:spPr>
          <a:xfrm>
            <a:off x="936676" y="984950"/>
            <a:ext cx="3928188" cy="923330"/>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將拼圖</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Part</a:t>
            </a:r>
            <a:r>
              <a:rPr lang="ja-JP"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①</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~Part</a:t>
            </a:r>
            <a:r>
              <a:rPr lang="ja-JP"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⑤</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逐一拼湊而成的</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IMAGE</a:t>
            </a:r>
          </a:p>
        </p:txBody>
      </p:sp>
    </p:spTree>
    <p:extLst>
      <p:ext uri="{BB962C8B-B14F-4D97-AF65-F5344CB8AC3E}">
        <p14:creationId xmlns:p14="http://schemas.microsoft.com/office/powerpoint/2010/main" val="3201732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D41344F5-CF8D-B649-74AB-67565E52A7E1}"/>
              </a:ext>
            </a:extLst>
          </p:cNvPr>
          <p:cNvSpPr>
            <a:spLocks noGrp="1"/>
          </p:cNvSpPr>
          <p:nvPr>
            <p:ph type="title"/>
          </p:nvPr>
        </p:nvSpPr>
        <p:spPr>
          <a:xfrm>
            <a:off x="216001" y="165239"/>
            <a:ext cx="1441350" cy="509403"/>
          </a:xfrm>
        </p:spPr>
        <p:txBody>
          <a:bodyPr/>
          <a:lstStyle/>
          <a:p>
            <a:r>
              <a:rPr lang="zh-TW" altLang="en-US" dirty="0"/>
              <a:t>效果</a:t>
            </a:r>
            <a:endParaRPr lang="ja-JP" altLang="en-US" dirty="0"/>
          </a:p>
        </p:txBody>
      </p:sp>
      <p:pic>
        <p:nvPicPr>
          <p:cNvPr id="4" name="圖片 3">
            <a:extLst>
              <a:ext uri="{FF2B5EF4-FFF2-40B4-BE49-F238E27FC236}">
                <a16:creationId xmlns:a16="http://schemas.microsoft.com/office/drawing/2014/main" id="{E7892D10-7D8C-15B5-9A11-6192485F5455}"/>
              </a:ext>
            </a:extLst>
          </p:cNvPr>
          <p:cNvPicPr>
            <a:picLocks noChangeAspect="1"/>
          </p:cNvPicPr>
          <p:nvPr/>
        </p:nvPicPr>
        <p:blipFill>
          <a:blip r:embed="rId2"/>
          <a:stretch>
            <a:fillRect/>
          </a:stretch>
        </p:blipFill>
        <p:spPr>
          <a:xfrm>
            <a:off x="2437947" y="952795"/>
            <a:ext cx="1916112" cy="1918607"/>
          </a:xfrm>
          <a:prstGeom prst="rect">
            <a:avLst/>
          </a:prstGeom>
        </p:spPr>
      </p:pic>
      <p:pic>
        <p:nvPicPr>
          <p:cNvPr id="5" name="圖片 4">
            <a:extLst>
              <a:ext uri="{FF2B5EF4-FFF2-40B4-BE49-F238E27FC236}">
                <a16:creationId xmlns:a16="http://schemas.microsoft.com/office/drawing/2014/main" id="{62F42EA6-E871-3490-F3EA-8A3CAFEB159D}"/>
              </a:ext>
            </a:extLst>
          </p:cNvPr>
          <p:cNvPicPr>
            <a:picLocks noChangeAspect="1"/>
          </p:cNvPicPr>
          <p:nvPr/>
        </p:nvPicPr>
        <p:blipFill>
          <a:blip r:embed="rId3"/>
          <a:stretch>
            <a:fillRect/>
          </a:stretch>
        </p:blipFill>
        <p:spPr>
          <a:xfrm>
            <a:off x="326671" y="978639"/>
            <a:ext cx="1939374" cy="1931837"/>
          </a:xfrm>
          <a:prstGeom prst="rect">
            <a:avLst/>
          </a:prstGeom>
        </p:spPr>
      </p:pic>
      <p:pic>
        <p:nvPicPr>
          <p:cNvPr id="11" name="圖片 10">
            <a:extLst>
              <a:ext uri="{FF2B5EF4-FFF2-40B4-BE49-F238E27FC236}">
                <a16:creationId xmlns:a16="http://schemas.microsoft.com/office/drawing/2014/main" id="{D25CEA6B-8DCB-355E-AFBB-6283EEEAFEFE}"/>
              </a:ext>
            </a:extLst>
          </p:cNvPr>
          <p:cNvPicPr>
            <a:picLocks noChangeAspect="1"/>
          </p:cNvPicPr>
          <p:nvPr/>
        </p:nvPicPr>
        <p:blipFill rotWithShape="1">
          <a:blip r:embed="rId4"/>
          <a:srcRect r="2284"/>
          <a:stretch/>
        </p:blipFill>
        <p:spPr>
          <a:xfrm>
            <a:off x="6864317" y="978639"/>
            <a:ext cx="1953012" cy="1996069"/>
          </a:xfrm>
          <a:prstGeom prst="rect">
            <a:avLst/>
          </a:prstGeom>
        </p:spPr>
      </p:pic>
      <p:pic>
        <p:nvPicPr>
          <p:cNvPr id="15" name="圖片 14">
            <a:extLst>
              <a:ext uri="{FF2B5EF4-FFF2-40B4-BE49-F238E27FC236}">
                <a16:creationId xmlns:a16="http://schemas.microsoft.com/office/drawing/2014/main" id="{18F3BA40-FD95-151F-1C43-E7E534776635}"/>
              </a:ext>
            </a:extLst>
          </p:cNvPr>
          <p:cNvPicPr>
            <a:picLocks noChangeAspect="1"/>
          </p:cNvPicPr>
          <p:nvPr/>
        </p:nvPicPr>
        <p:blipFill>
          <a:blip r:embed="rId5"/>
          <a:stretch>
            <a:fillRect/>
          </a:stretch>
        </p:blipFill>
        <p:spPr>
          <a:xfrm>
            <a:off x="4631917" y="939872"/>
            <a:ext cx="1939375" cy="1944452"/>
          </a:xfrm>
          <a:prstGeom prst="rect">
            <a:avLst/>
          </a:prstGeom>
        </p:spPr>
      </p:pic>
      <p:sp>
        <p:nvSpPr>
          <p:cNvPr id="16" name="文字方塊 15">
            <a:extLst>
              <a:ext uri="{FF2B5EF4-FFF2-40B4-BE49-F238E27FC236}">
                <a16:creationId xmlns:a16="http://schemas.microsoft.com/office/drawing/2014/main" id="{3E2870B1-DE51-4C36-9076-3BE27561FEE8}"/>
              </a:ext>
            </a:extLst>
          </p:cNvPr>
          <p:cNvSpPr txBox="1"/>
          <p:nvPr/>
        </p:nvSpPr>
        <p:spPr>
          <a:xfrm>
            <a:off x="4789943" y="2976247"/>
            <a:ext cx="1698171" cy="923330"/>
          </a:xfrm>
          <a:prstGeom prst="rect">
            <a:avLst/>
          </a:prstGeom>
          <a:noFill/>
        </p:spPr>
        <p:txBody>
          <a:bodyPr wrap="square" rtlCol="0">
            <a:spAutoFit/>
          </a:bodyPr>
          <a:lstStyle/>
          <a:p>
            <a:pPr algn="l"/>
            <a:r>
              <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Compliance</a:t>
            </a:r>
          </a:p>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自動化錯誤</a:t>
            </a:r>
            <a:r>
              <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DATA</a:t>
            </a:r>
            <a:r>
              <a:rPr lang="zh-TW" altLang="en-US" sz="180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防止</a:t>
            </a:r>
            <a:endPar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文字方塊 17">
            <a:extLst>
              <a:ext uri="{FF2B5EF4-FFF2-40B4-BE49-F238E27FC236}">
                <a16:creationId xmlns:a16="http://schemas.microsoft.com/office/drawing/2014/main" id="{A4F5FAE2-8EE8-0926-48F3-D08D25608BC6}"/>
              </a:ext>
            </a:extLst>
          </p:cNvPr>
          <p:cNvSpPr txBox="1"/>
          <p:nvPr/>
        </p:nvSpPr>
        <p:spPr>
          <a:xfrm>
            <a:off x="6977887" y="2931443"/>
            <a:ext cx="1698171" cy="1200329"/>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效率化</a:t>
            </a:r>
            <a:endPar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畫像辨識多方運用</a:t>
            </a:r>
            <a:endParaRPr lang="en-US" altLang="zh-TW" sz="180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節省</a:t>
            </a:r>
            <a:r>
              <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a:t>
            </a:r>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人工時</a:t>
            </a:r>
            <a:endPar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文字方塊 2">
            <a:extLst>
              <a:ext uri="{FF2B5EF4-FFF2-40B4-BE49-F238E27FC236}">
                <a16:creationId xmlns:a16="http://schemas.microsoft.com/office/drawing/2014/main" id="{4B39C307-2FF1-5202-B1CC-047BC47DF1DC}"/>
              </a:ext>
            </a:extLst>
          </p:cNvPr>
          <p:cNvSpPr txBox="1"/>
          <p:nvPr/>
        </p:nvSpPr>
        <p:spPr>
          <a:xfrm>
            <a:off x="447272" y="3197092"/>
            <a:ext cx="1698171" cy="369332"/>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製一部司令塔</a:t>
            </a:r>
          </a:p>
        </p:txBody>
      </p:sp>
      <p:sp>
        <p:nvSpPr>
          <p:cNvPr id="6" name="文字方塊 5">
            <a:extLst>
              <a:ext uri="{FF2B5EF4-FFF2-40B4-BE49-F238E27FC236}">
                <a16:creationId xmlns:a16="http://schemas.microsoft.com/office/drawing/2014/main" id="{91BA00BD-FE6D-0237-FFA0-DD2276636FCE}"/>
              </a:ext>
            </a:extLst>
          </p:cNvPr>
          <p:cNvSpPr txBox="1"/>
          <p:nvPr/>
        </p:nvSpPr>
        <p:spPr>
          <a:xfrm>
            <a:off x="2222673" y="3210974"/>
            <a:ext cx="2601413" cy="923330"/>
          </a:xfrm>
          <a:prstGeom prst="rect">
            <a:avLst/>
          </a:prstGeom>
          <a:noFill/>
        </p:spPr>
        <p:txBody>
          <a:bodyPr wrap="square" rtlCol="0">
            <a:spAutoFit/>
          </a:bodyPr>
          <a:lstStyle/>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數據集中可視</a:t>
            </a:r>
            <a:endPar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品質安定最速化</a:t>
            </a:r>
            <a:r>
              <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(0.3T)</a:t>
            </a:r>
          </a:p>
          <a:p>
            <a:pPr algn="l"/>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異常早期發現</a:t>
            </a:r>
            <a:r>
              <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a:t>
            </a:r>
            <a:r>
              <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巨大泡</a:t>
            </a:r>
            <a:r>
              <a:rPr kumimoji="1" lang="en-US" altLang="zh-TW"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rPr>
              <a:t>)</a:t>
            </a:r>
            <a:endParaRPr kumimoji="1" lang="zh-TW" altLang="en-US" sz="1800" b="0" i="0" dirty="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39675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AE9A4FFB-ADC7-F712-6A5F-E5B4FC2C8F38}"/>
              </a:ext>
            </a:extLst>
          </p:cNvPr>
          <p:cNvSpPr txBox="1">
            <a:spLocks/>
          </p:cNvSpPr>
          <p:nvPr/>
        </p:nvSpPr>
        <p:spPr bwMode="auto">
          <a:xfrm>
            <a:off x="567973" y="1116039"/>
            <a:ext cx="8370753" cy="1888418"/>
          </a:xfrm>
          <a:prstGeom prst="rect">
            <a:avLst/>
          </a:prstGeom>
        </p:spPr>
        <p:txBody>
          <a:bodyPr vert="horz" lIns="91440" tIns="45720" rIns="91440" bIns="45720" rtlCol="0" anchor="ctr" anchorCtr="0">
            <a:noAutofit/>
          </a:bodyPr>
          <a:lst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zh-TW" sz="1800" dirty="0">
                <a:latin typeface="Meiryo UI" panose="020B0604030504040204" pitchFamily="34" charset="-128"/>
                <a:ea typeface="Meiryo UI" panose="020B0604030504040204" pitchFamily="34" charset="-128"/>
              </a:rPr>
              <a:t>ADT </a:t>
            </a:r>
            <a:r>
              <a:rPr lang="zh-TW" altLang="en-US" sz="1800" dirty="0">
                <a:latin typeface="Meiryo UI" panose="020B0604030504040204" pitchFamily="34" charset="-128"/>
                <a:ea typeface="Meiryo UI" panose="020B0604030504040204" pitchFamily="34" charset="-128"/>
              </a:rPr>
              <a:t>有</a:t>
            </a:r>
            <a:r>
              <a:rPr lang="en-US" altLang="zh-TW" sz="1800" dirty="0">
                <a:latin typeface="Meiryo UI" panose="020B0604030504040204" pitchFamily="34" charset="-128"/>
                <a:ea typeface="Meiryo UI" panose="020B0604030504040204" pitchFamily="34" charset="-128"/>
              </a:rPr>
              <a:t>5</a:t>
            </a:r>
            <a:r>
              <a:rPr lang="zh-TW" altLang="en-US" sz="1800" dirty="0">
                <a:latin typeface="Meiryo UI" panose="020B0604030504040204" pitchFamily="34" charset="-128"/>
                <a:ea typeface="Meiryo UI" panose="020B0604030504040204" pitchFamily="34" charset="-128"/>
              </a:rPr>
              <a:t>座窯爐</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是</a:t>
            </a:r>
            <a:r>
              <a:rPr lang="en-US" altLang="zh-TW" sz="1800" dirty="0">
                <a:latin typeface="Meiryo UI" panose="020B0604030504040204" pitchFamily="34" charset="-128"/>
                <a:ea typeface="Meiryo UI" panose="020B0604030504040204" pitchFamily="34" charset="-128"/>
              </a:rPr>
              <a:t>DISPLAY</a:t>
            </a:r>
            <a:r>
              <a:rPr lang="zh-TW" altLang="en-US" sz="1800" dirty="0">
                <a:latin typeface="Meiryo UI" panose="020B0604030504040204" pitchFamily="34" charset="-128"/>
                <a:ea typeface="Meiryo UI" panose="020B0604030504040204" pitchFamily="34" charset="-128"/>
              </a:rPr>
              <a:t>窯爐最多的據點</a:t>
            </a:r>
            <a:r>
              <a:rPr lang="en-US" altLang="zh-TW" sz="1800" dirty="0">
                <a:latin typeface="Meiryo UI" panose="020B0604030504040204" pitchFamily="34" charset="-128"/>
                <a:ea typeface="Meiryo UI" panose="020B0604030504040204" pitchFamily="34" charset="-128"/>
              </a:rPr>
              <a:t>,</a:t>
            </a:r>
          </a:p>
          <a:p>
            <a:r>
              <a:rPr lang="zh-TW" altLang="en-US" sz="1800" dirty="0">
                <a:latin typeface="Meiryo UI" panose="020B0604030504040204" pitchFamily="34" charset="-128"/>
                <a:ea typeface="Meiryo UI" panose="020B0604030504040204" pitchFamily="34" charset="-128"/>
              </a:rPr>
              <a:t>從</a:t>
            </a:r>
            <a:r>
              <a:rPr lang="en-US" altLang="zh-TW" sz="1800" dirty="0">
                <a:latin typeface="Meiryo UI" panose="020B0604030504040204" pitchFamily="34" charset="-128"/>
                <a:ea typeface="Meiryo UI" panose="020B0604030504040204" pitchFamily="34" charset="-128"/>
              </a:rPr>
              <a:t>2003</a:t>
            </a:r>
            <a:r>
              <a:rPr lang="zh-TW" altLang="en-US" sz="1800" dirty="0">
                <a:latin typeface="Meiryo UI" panose="020B0604030504040204" pitchFamily="34" charset="-128"/>
                <a:ea typeface="Meiryo UI" panose="020B0604030504040204" pitchFamily="34" charset="-128"/>
              </a:rPr>
              <a:t>第一座窯建設迄今已超過</a:t>
            </a:r>
            <a:r>
              <a:rPr lang="en-US" altLang="zh-TW" sz="1800" dirty="0">
                <a:latin typeface="Meiryo UI" panose="020B0604030504040204" pitchFamily="34" charset="-128"/>
                <a:ea typeface="Meiryo UI" panose="020B0604030504040204" pitchFamily="34" charset="-128"/>
              </a:rPr>
              <a:t>20</a:t>
            </a:r>
            <a:r>
              <a:rPr lang="zh-TW" altLang="en-US" sz="1800" dirty="0">
                <a:latin typeface="Meiryo UI" panose="020B0604030504040204" pitchFamily="34" charset="-128"/>
                <a:ea typeface="Meiryo UI" panose="020B0604030504040204" pitchFamily="34" charset="-128"/>
              </a:rPr>
              <a:t>年</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這</a:t>
            </a:r>
            <a:r>
              <a:rPr lang="en-US" altLang="zh-TW" sz="1800" dirty="0">
                <a:latin typeface="Meiryo UI" panose="020B0604030504040204" pitchFamily="34" charset="-128"/>
                <a:ea typeface="Meiryo UI" panose="020B0604030504040204" pitchFamily="34" charset="-128"/>
              </a:rPr>
              <a:t>20</a:t>
            </a:r>
            <a:r>
              <a:rPr lang="zh-TW" altLang="en-US" sz="1800" dirty="0">
                <a:latin typeface="Meiryo UI" panose="020B0604030504040204" pitchFamily="34" charset="-128"/>
                <a:ea typeface="Meiryo UI" panose="020B0604030504040204" pitchFamily="34" charset="-128"/>
              </a:rPr>
              <a:t>年來累積了很多生產經驗</a:t>
            </a:r>
            <a:endParaRPr lang="en-US" altLang="zh-TW" sz="1800" dirty="0">
              <a:latin typeface="Meiryo UI" panose="020B0604030504040204" pitchFamily="34" charset="-128"/>
              <a:ea typeface="Meiryo UI" panose="020B0604030504040204" pitchFamily="34" charset="-128"/>
            </a:endParaRPr>
          </a:p>
          <a:p>
            <a:r>
              <a:rPr lang="zh-TW" altLang="en-US" sz="1800" dirty="0">
                <a:latin typeface="Meiryo UI" panose="020B0604030504040204" pitchFamily="34" charset="-128"/>
                <a:ea typeface="Meiryo UI" panose="020B0604030504040204" pitchFamily="34" charset="-128"/>
              </a:rPr>
              <a:t>也培養了很多有經驗的老手</a:t>
            </a:r>
            <a:endParaRPr lang="en-US" altLang="zh-TW" sz="1800" dirty="0">
              <a:latin typeface="Meiryo UI" panose="020B0604030504040204" pitchFamily="34" charset="-128"/>
              <a:ea typeface="Meiryo UI" panose="020B0604030504040204" pitchFamily="34" charset="-128"/>
            </a:endParaRPr>
          </a:p>
          <a:p>
            <a:endParaRPr lang="en-US" altLang="zh-TW" sz="1800" dirty="0">
              <a:latin typeface="Meiryo UI" panose="020B0604030504040204" pitchFamily="34" charset="-128"/>
              <a:ea typeface="Meiryo UI" panose="020B0604030504040204" pitchFamily="34" charset="-128"/>
            </a:endParaRPr>
          </a:p>
          <a:p>
            <a:r>
              <a:rPr lang="zh-TW" altLang="en-US" sz="1800" dirty="0">
                <a:latin typeface="Meiryo UI" panose="020B0604030504040204" pitchFamily="34" charset="-128"/>
                <a:ea typeface="Meiryo UI" panose="020B0604030504040204" pitchFamily="34" charset="-128"/>
              </a:rPr>
              <a:t>但隨著目前產品多樣化及品質要求嚴苛</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以經驗進行決策的方式</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似乎有些不符需求</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故希望藉由</a:t>
            </a:r>
            <a:r>
              <a:rPr lang="en-US" altLang="zh-TW" sz="1800" dirty="0">
                <a:latin typeface="Meiryo UI" panose="020B0604030504040204" pitchFamily="34" charset="-128"/>
                <a:ea typeface="Meiryo UI" panose="020B0604030504040204" pitchFamily="34" charset="-128"/>
              </a:rPr>
              <a:t>DX</a:t>
            </a:r>
            <a:r>
              <a:rPr lang="zh-TW" altLang="en-US" sz="1800" dirty="0">
                <a:latin typeface="Meiryo UI" panose="020B0604030504040204" pitchFamily="34" charset="-128"/>
                <a:ea typeface="Meiryo UI" panose="020B0604030504040204" pitchFamily="34" charset="-128"/>
              </a:rPr>
              <a:t>技術</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從經驗進行決策模式</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轉變成以數據進行決策</a:t>
            </a:r>
            <a:r>
              <a:rPr lang="en-US" altLang="zh-TW" sz="1800" dirty="0">
                <a:latin typeface="Meiryo UI" panose="020B0604030504040204" pitchFamily="34" charset="-128"/>
                <a:ea typeface="Meiryo UI" panose="020B0604030504040204" pitchFamily="34" charset="-128"/>
              </a:rPr>
              <a:t>,</a:t>
            </a:r>
            <a:r>
              <a:rPr lang="zh-TW" altLang="en-US" sz="1800" dirty="0">
                <a:latin typeface="Meiryo UI" panose="020B0604030504040204" pitchFamily="34" charset="-128"/>
                <a:ea typeface="Meiryo UI" panose="020B0604030504040204" pitchFamily="34" charset="-128"/>
              </a:rPr>
              <a:t>邁向下一階段</a:t>
            </a:r>
            <a:endParaRPr lang="en-US" altLang="zh-TW" sz="1800" dirty="0">
              <a:latin typeface="Meiryo UI" panose="020B0604030504040204" pitchFamily="34" charset="-128"/>
              <a:ea typeface="Meiryo UI" panose="020B0604030504040204" pitchFamily="34" charset="-128"/>
            </a:endParaRPr>
          </a:p>
        </p:txBody>
      </p:sp>
      <p:sp>
        <p:nvSpPr>
          <p:cNvPr id="6" name="タイトル 3">
            <a:extLst>
              <a:ext uri="{FF2B5EF4-FFF2-40B4-BE49-F238E27FC236}">
                <a16:creationId xmlns:a16="http://schemas.microsoft.com/office/drawing/2014/main" id="{7532A83F-2B67-6D40-D6CC-4BA4DD5F1D26}"/>
              </a:ext>
            </a:extLst>
          </p:cNvPr>
          <p:cNvSpPr txBox="1">
            <a:spLocks/>
          </p:cNvSpPr>
          <p:nvPr/>
        </p:nvSpPr>
        <p:spPr bwMode="auto">
          <a:xfrm>
            <a:off x="216000" y="165239"/>
            <a:ext cx="7707043" cy="509403"/>
          </a:xfrm>
          <a:prstGeom prst="rect">
            <a:avLst/>
          </a:prstGeom>
        </p:spPr>
        <p:txBody>
          <a:bodyPr vert="horz" lIns="91440" tIns="45720" rIns="91440" bIns="45720" rtlCol="0" anchor="ctr" anchorCtr="0">
            <a:norm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dirty="0"/>
              <a:t>背景</a:t>
            </a:r>
            <a:endParaRPr lang="ja-JP" altLang="en-US" dirty="0"/>
          </a:p>
        </p:txBody>
      </p:sp>
      <p:sp>
        <p:nvSpPr>
          <p:cNvPr id="3" name="文字方塊 2">
            <a:extLst>
              <a:ext uri="{FF2B5EF4-FFF2-40B4-BE49-F238E27FC236}">
                <a16:creationId xmlns:a16="http://schemas.microsoft.com/office/drawing/2014/main" id="{659A03A7-6856-5849-3A6A-104324FF00BB}"/>
              </a:ext>
            </a:extLst>
          </p:cNvPr>
          <p:cNvSpPr txBox="1"/>
          <p:nvPr/>
        </p:nvSpPr>
        <p:spPr>
          <a:xfrm>
            <a:off x="2929812" y="3247053"/>
            <a:ext cx="3928188" cy="1200329"/>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5</a:t>
            </a:r>
            <a:r>
              <a:rPr kumimoji="1" lang="zh-TW" altLang="en-US"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窯</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新產品</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手機</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車載</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經驗決策</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=&gt;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數據決策  人</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=&gt;DATA</a:t>
            </a:r>
            <a:endParaRPr kumimoji="1" lang="zh-TW" altLang="en-US" sz="1800" b="0" i="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45538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D41344F5-CF8D-B649-74AB-67565E52A7E1}"/>
              </a:ext>
            </a:extLst>
          </p:cNvPr>
          <p:cNvSpPr>
            <a:spLocks noGrp="1"/>
          </p:cNvSpPr>
          <p:nvPr>
            <p:ph type="title"/>
          </p:nvPr>
        </p:nvSpPr>
        <p:spPr>
          <a:xfrm>
            <a:off x="216000" y="165239"/>
            <a:ext cx="2964079" cy="509403"/>
          </a:xfrm>
        </p:spPr>
        <p:txBody>
          <a:bodyPr/>
          <a:lstStyle/>
          <a:p>
            <a:r>
              <a:rPr lang="zh-TW" altLang="en-US" dirty="0"/>
              <a:t>感想</a:t>
            </a:r>
            <a:r>
              <a:rPr lang="en-US" altLang="zh-TW" dirty="0"/>
              <a:t>&amp;</a:t>
            </a:r>
            <a:r>
              <a:rPr lang="zh-TW" altLang="en-US" dirty="0"/>
              <a:t>未來計畫</a:t>
            </a:r>
            <a:endParaRPr lang="ja-JP" altLang="en-US" dirty="0"/>
          </a:p>
        </p:txBody>
      </p:sp>
      <p:sp>
        <p:nvSpPr>
          <p:cNvPr id="7" name="文字方塊 6">
            <a:extLst>
              <a:ext uri="{FF2B5EF4-FFF2-40B4-BE49-F238E27FC236}">
                <a16:creationId xmlns:a16="http://schemas.microsoft.com/office/drawing/2014/main" id="{2C0A2718-B74C-293C-4320-C3861299C904}"/>
              </a:ext>
            </a:extLst>
          </p:cNvPr>
          <p:cNvSpPr txBox="1"/>
          <p:nvPr/>
        </p:nvSpPr>
        <p:spPr>
          <a:xfrm>
            <a:off x="936676" y="984950"/>
            <a:ext cx="3928188" cy="923330"/>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從經驗轉型以數據進行判斷</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自學完成</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拼圖中缺少的項目</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29628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38953C-790D-4D4D-DF20-A845A06370A6}"/>
              </a:ext>
            </a:extLst>
          </p:cNvPr>
          <p:cNvSpPr>
            <a:spLocks noGrp="1"/>
          </p:cNvSpPr>
          <p:nvPr>
            <p:ph type="title"/>
          </p:nvPr>
        </p:nvSpPr>
        <p:spPr/>
        <p:txBody>
          <a:bodyPr/>
          <a:lstStyle/>
          <a:p>
            <a:r>
              <a:rPr lang="zh-TW" altLang="en-US" sz="2100">
                <a:latin typeface="Meiryo UI" panose="020B0604030504040204" pitchFamily="34" charset="-128"/>
                <a:ea typeface="Meiryo UI" panose="020B0604030504040204" pitchFamily="34" charset="-128"/>
              </a:rPr>
              <a:t>③ </a:t>
            </a:r>
            <a:r>
              <a:rPr lang="en-US" altLang="zh-TW">
                <a:latin typeface="Meiryo UI" panose="020B0604030504040204" pitchFamily="34" charset="-128"/>
                <a:ea typeface="Meiryo UI" panose="020B0604030504040204" pitchFamily="34" charset="-128"/>
              </a:rPr>
              <a:t>AI</a:t>
            </a:r>
            <a:r>
              <a:rPr lang="zh-TW" altLang="en-US">
                <a:latin typeface="Meiryo UI" panose="020B0604030504040204" pitchFamily="34" charset="-128"/>
                <a:ea typeface="Meiryo UI" panose="020B0604030504040204" pitchFamily="34" charset="-128"/>
              </a:rPr>
              <a:t>畫像辨識</a:t>
            </a:r>
            <a:r>
              <a:rPr lang="en-US" altLang="zh-TW">
                <a:latin typeface="Meiryo UI" panose="020B0604030504040204" pitchFamily="34" charset="-128"/>
                <a:ea typeface="Meiryo UI" panose="020B0604030504040204" pitchFamily="34" charset="-128"/>
              </a:rPr>
              <a:t>- CF</a:t>
            </a:r>
            <a:r>
              <a:rPr lang="zh-TW" altLang="en-US">
                <a:latin typeface="Meiryo UI" panose="020B0604030504040204" pitchFamily="34" charset="-128"/>
                <a:ea typeface="Meiryo UI" panose="020B0604030504040204" pitchFamily="34" charset="-128"/>
              </a:rPr>
              <a:t> 微小欠點品質監控</a:t>
            </a:r>
            <a:r>
              <a:rPr lang="en-US" altLang="zh-TW">
                <a:latin typeface="Meiryo UI" panose="020B0604030504040204" pitchFamily="34" charset="-128"/>
                <a:ea typeface="Meiryo UI" panose="020B0604030504040204" pitchFamily="34" charset="-128"/>
              </a:rPr>
              <a:t>(BOS</a:t>
            </a:r>
            <a:r>
              <a:rPr lang="zh-TW" altLang="en-US">
                <a:latin typeface="Meiryo UI" panose="020B0604030504040204" pitchFamily="34" charset="-128"/>
                <a:ea typeface="Meiryo UI" panose="020B0604030504040204" pitchFamily="34" charset="-128"/>
              </a:rPr>
              <a:t>、泡</a:t>
            </a:r>
            <a:r>
              <a:rPr lang="en-US" altLang="zh-TW">
                <a:latin typeface="Meiryo UI" panose="020B0604030504040204" pitchFamily="34" charset="-128"/>
                <a:ea typeface="Meiryo UI" panose="020B0604030504040204" pitchFamily="34" charset="-128"/>
              </a:rPr>
              <a:t>)</a:t>
            </a:r>
            <a:endParaRPr lang="zh-TW" altLang="en-US">
              <a:latin typeface="Meiryo UI" panose="020B0604030504040204" pitchFamily="34" charset="-128"/>
              <a:ea typeface="Meiryo UI" panose="020B0604030504040204" pitchFamily="34" charset="-128"/>
            </a:endParaRPr>
          </a:p>
        </p:txBody>
      </p:sp>
      <p:sp>
        <p:nvSpPr>
          <p:cNvPr id="5" name="投影片編號版面配置區 4">
            <a:extLst>
              <a:ext uri="{FF2B5EF4-FFF2-40B4-BE49-F238E27FC236}">
                <a16:creationId xmlns:a16="http://schemas.microsoft.com/office/drawing/2014/main" id="{CF0D8A54-CB8C-6A20-F94D-73D11114E2D2}"/>
              </a:ext>
            </a:extLst>
          </p:cNvPr>
          <p:cNvSpPr>
            <a:spLocks noGrp="1"/>
          </p:cNvSpPr>
          <p:nvPr>
            <p:ph type="sldNum" sz="quarter" idx="11"/>
          </p:nvPr>
        </p:nvSpPr>
        <p:spPr/>
        <p:txBody>
          <a:bodyPr/>
          <a:lstStyle/>
          <a:p>
            <a:pPr>
              <a:defRPr/>
            </a:pPr>
            <a:fld id="{E8D6A693-3F21-4C9D-9BB9-855AEFD091A1}" type="slidenum">
              <a:rPr lang="ja-JP" altLang="en-US" smtClean="0"/>
              <a:pPr>
                <a:defRPr/>
              </a:pPr>
              <a:t>21</a:t>
            </a:fld>
            <a:endParaRPr lang="ja-JP" altLang="en-US"/>
          </a:p>
        </p:txBody>
      </p:sp>
      <p:sp>
        <p:nvSpPr>
          <p:cNvPr id="20" name="頁尾版面配置區 3">
            <a:extLst>
              <a:ext uri="{FF2B5EF4-FFF2-40B4-BE49-F238E27FC236}">
                <a16:creationId xmlns:a16="http://schemas.microsoft.com/office/drawing/2014/main" id="{33E46B27-2B22-76C0-DFCF-F162D35B746E}"/>
              </a:ext>
            </a:extLst>
          </p:cNvPr>
          <p:cNvSpPr txBox="1">
            <a:spLocks/>
          </p:cNvSpPr>
          <p:nvPr/>
        </p:nvSpPr>
        <p:spPr>
          <a:xfrm>
            <a:off x="3593429" y="4907756"/>
            <a:ext cx="5086350" cy="273844"/>
          </a:xfrm>
          <a:prstGeom prst="rect">
            <a:avLst/>
          </a:prstGeom>
        </p:spPr>
        <p:txBody>
          <a:bodyPr vert="horz" lIns="68580" tIns="34290" rIns="68580" bIns="34290" rtlCol="0" anchor="ctr" anchorCtr="0"/>
          <a:lstStyle>
            <a:defPPr>
              <a:defRPr lang="ja-JP"/>
            </a:defPPr>
            <a:lvl1pPr algn="r" rtl="0" eaLnBrk="0" fontAlgn="base" hangingPunct="0">
              <a:spcBef>
                <a:spcPct val="0"/>
              </a:spcBef>
              <a:spcAft>
                <a:spcPct val="0"/>
              </a:spcAft>
              <a:defRPr kumimoji="1" sz="1015" b="0" i="0" u="sng" kern="120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ltLang="ja-JP" sz="761" dirty="0"/>
              <a:t>Internal Use Only</a:t>
            </a:r>
            <a:endParaRPr lang="ja-JP" altLang="en-US" sz="761" dirty="0"/>
          </a:p>
        </p:txBody>
      </p:sp>
      <p:sp>
        <p:nvSpPr>
          <p:cNvPr id="9" name="矩形 8">
            <a:extLst>
              <a:ext uri="{FF2B5EF4-FFF2-40B4-BE49-F238E27FC236}">
                <a16:creationId xmlns:a16="http://schemas.microsoft.com/office/drawing/2014/main" id="{3BC70AAC-B1FE-6C7A-9D36-554D8077E1FF}"/>
              </a:ext>
            </a:extLst>
          </p:cNvPr>
          <p:cNvSpPr/>
          <p:nvPr/>
        </p:nvSpPr>
        <p:spPr>
          <a:xfrm>
            <a:off x="1423820" y="1260521"/>
            <a:ext cx="5998536" cy="253916"/>
          </a:xfrm>
          <a:prstGeom prst="rect">
            <a:avLst/>
          </a:prstGeom>
          <a:solidFill>
            <a:schemeClr val="accent1">
              <a:lumMod val="60000"/>
              <a:lumOff val="40000"/>
            </a:schemeClr>
          </a:solidFill>
        </p:spPr>
        <p:txBody>
          <a:bodyPr wrap="square">
            <a:spAutoFit/>
          </a:bodyPr>
          <a:lstStyle/>
          <a:p>
            <a:r>
              <a:rPr lang="zh-TW" altLang="en-US" sz="1050" dirty="0">
                <a:solidFill>
                  <a:schemeClr val="bg1"/>
                </a:solidFill>
                <a:latin typeface="Meiryo UI" panose="020B0604030504040204" pitchFamily="34" charset="-128"/>
                <a:ea typeface="Meiryo UI" panose="020B0604030504040204" pitchFamily="34" charset="-128"/>
              </a:rPr>
              <a:t>除了一般的設備品質監控</a:t>
            </a:r>
            <a:r>
              <a:rPr lang="en-US" altLang="zh-TW" sz="1050" dirty="0">
                <a:solidFill>
                  <a:schemeClr val="bg1"/>
                </a:solidFill>
                <a:latin typeface="Meiryo UI" panose="020B0604030504040204" pitchFamily="34" charset="-128"/>
                <a:ea typeface="Meiryo UI" panose="020B0604030504040204" pitchFamily="34" charset="-128"/>
              </a:rPr>
              <a:t>~</a:t>
            </a:r>
            <a:r>
              <a:rPr lang="zh-TW" altLang="en-US" sz="1050" dirty="0">
                <a:solidFill>
                  <a:schemeClr val="bg1"/>
                </a:solidFill>
                <a:latin typeface="Meiryo UI" panose="020B0604030504040204" pitchFamily="34" charset="-128"/>
                <a:ea typeface="Meiryo UI" panose="020B0604030504040204" pitchFamily="34" charset="-128"/>
              </a:rPr>
              <a:t>在製一部的儀表板我們也放上了</a:t>
            </a:r>
            <a:r>
              <a:rPr lang="en-US" altLang="zh-TW" sz="1050" dirty="0">
                <a:solidFill>
                  <a:schemeClr val="bg1"/>
                </a:solidFill>
                <a:latin typeface="Meiryo UI" panose="020B0604030504040204" pitchFamily="34" charset="-128"/>
                <a:ea typeface="Meiryo UI" panose="020B0604030504040204" pitchFamily="34" charset="-128"/>
              </a:rPr>
              <a:t>AI</a:t>
            </a:r>
            <a:r>
              <a:rPr lang="zh-TW" altLang="en-US" sz="1050" dirty="0">
                <a:solidFill>
                  <a:schemeClr val="bg1"/>
                </a:solidFill>
                <a:latin typeface="Meiryo UI" panose="020B0604030504040204" pitchFamily="34" charset="-128"/>
                <a:ea typeface="Meiryo UI" panose="020B0604030504040204" pitchFamily="34" charset="-128"/>
              </a:rPr>
              <a:t>判定的資料</a:t>
            </a:r>
            <a:endParaRPr lang="en-US" altLang="zh-TW" sz="1050" dirty="0">
              <a:solidFill>
                <a:schemeClr val="bg1"/>
              </a:solidFill>
              <a:latin typeface="Meiryo UI" panose="020B0604030504040204" pitchFamily="34" charset="-128"/>
              <a:ea typeface="Meiryo UI" panose="020B0604030504040204" pitchFamily="34" charset="-128"/>
            </a:endParaRPr>
          </a:p>
        </p:txBody>
      </p:sp>
      <p:sp>
        <p:nvSpPr>
          <p:cNvPr id="10" name="矩形 9">
            <a:extLst>
              <a:ext uri="{FF2B5EF4-FFF2-40B4-BE49-F238E27FC236}">
                <a16:creationId xmlns:a16="http://schemas.microsoft.com/office/drawing/2014/main" id="{9222DDA2-AA5F-ACFF-8CEF-CE151471BE6F}"/>
              </a:ext>
            </a:extLst>
          </p:cNvPr>
          <p:cNvSpPr/>
          <p:nvPr/>
        </p:nvSpPr>
        <p:spPr>
          <a:xfrm>
            <a:off x="929510" y="2128799"/>
            <a:ext cx="1570803" cy="92872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00" dirty="0">
                <a:solidFill>
                  <a:srgbClr val="404040"/>
                </a:solidFill>
              </a:rPr>
              <a:t>技開開發</a:t>
            </a:r>
            <a:br>
              <a:rPr kumimoji="1" lang="en-US" altLang="zh-TW" sz="1800" dirty="0">
                <a:solidFill>
                  <a:srgbClr val="404040"/>
                </a:solidFill>
              </a:rPr>
            </a:br>
            <a:r>
              <a:rPr kumimoji="1" lang="en-US" altLang="zh-TW" sz="1800" dirty="0">
                <a:solidFill>
                  <a:srgbClr val="404040"/>
                </a:solidFill>
              </a:rPr>
              <a:t>N-DELTA</a:t>
            </a:r>
            <a:endParaRPr kumimoji="1" lang="zh-TW" altLang="en-US" sz="1800" dirty="0">
              <a:solidFill>
                <a:srgbClr val="404040"/>
              </a:solidFill>
            </a:endParaRPr>
          </a:p>
        </p:txBody>
      </p:sp>
      <p:sp>
        <p:nvSpPr>
          <p:cNvPr id="11" name="矩形 10">
            <a:extLst>
              <a:ext uri="{FF2B5EF4-FFF2-40B4-BE49-F238E27FC236}">
                <a16:creationId xmlns:a16="http://schemas.microsoft.com/office/drawing/2014/main" id="{4FBD96AB-7D08-5DF4-2B1B-95C1BE6E3D53}"/>
              </a:ext>
            </a:extLst>
          </p:cNvPr>
          <p:cNvSpPr/>
          <p:nvPr/>
        </p:nvSpPr>
        <p:spPr>
          <a:xfrm>
            <a:off x="775931" y="3463548"/>
            <a:ext cx="1981557" cy="415498"/>
          </a:xfrm>
          <a:prstGeom prst="rect">
            <a:avLst/>
          </a:prstGeom>
          <a:solidFill>
            <a:schemeClr val="accent1">
              <a:lumMod val="60000"/>
              <a:lumOff val="40000"/>
            </a:schemeClr>
          </a:solidFill>
        </p:spPr>
        <p:txBody>
          <a:bodyPr wrap="square">
            <a:spAutoFit/>
          </a:bodyPr>
          <a:lstStyle/>
          <a:p>
            <a:r>
              <a:rPr lang="en-US" altLang="zh-TW" sz="1050" dirty="0">
                <a:solidFill>
                  <a:schemeClr val="bg1"/>
                </a:solidFill>
                <a:latin typeface="Meiryo UI" panose="020B0604030504040204" pitchFamily="34" charset="-128"/>
                <a:ea typeface="Meiryo UI" panose="020B0604030504040204" pitchFamily="34" charset="-128"/>
              </a:rPr>
              <a:t>BOS</a:t>
            </a:r>
            <a:r>
              <a:rPr lang="zh-TW" altLang="en-US" sz="1050" dirty="0">
                <a:solidFill>
                  <a:schemeClr val="bg1"/>
                </a:solidFill>
                <a:latin typeface="Meiryo UI" panose="020B0604030504040204" pitchFamily="34" charset="-128"/>
                <a:ea typeface="Meiryo UI" panose="020B0604030504040204" pitchFamily="34" charset="-128"/>
              </a:rPr>
              <a:t>欠點可再區分為上中下游</a:t>
            </a:r>
            <a:r>
              <a:rPr lang="en-US" altLang="zh-TW" sz="1050" dirty="0">
                <a:solidFill>
                  <a:schemeClr val="bg1"/>
                </a:solidFill>
                <a:latin typeface="Meiryo UI" panose="020B0604030504040204" pitchFamily="34" charset="-128"/>
                <a:ea typeface="Meiryo UI" panose="020B0604030504040204" pitchFamily="34" charset="-128"/>
              </a:rPr>
              <a:t>~</a:t>
            </a:r>
            <a:r>
              <a:rPr lang="zh-TW" altLang="en-US" sz="1050" dirty="0">
                <a:solidFill>
                  <a:schemeClr val="bg1"/>
                </a:solidFill>
                <a:latin typeface="Meiryo UI" panose="020B0604030504040204" pitchFamily="34" charset="-128"/>
                <a:ea typeface="Meiryo UI" panose="020B0604030504040204" pitchFamily="34" charset="-128"/>
              </a:rPr>
              <a:t>發生時</a:t>
            </a:r>
            <a:r>
              <a:rPr lang="en-US" altLang="zh-TW" sz="1050" dirty="0">
                <a:solidFill>
                  <a:schemeClr val="bg1"/>
                </a:solidFill>
                <a:latin typeface="Meiryo UI" panose="020B0604030504040204" pitchFamily="34" charset="-128"/>
                <a:ea typeface="Meiryo UI" panose="020B0604030504040204" pitchFamily="34" charset="-128"/>
              </a:rPr>
              <a:t>HOT</a:t>
            </a:r>
            <a:r>
              <a:rPr lang="zh-TW" altLang="en-US" sz="1050" dirty="0">
                <a:solidFill>
                  <a:schemeClr val="bg1"/>
                </a:solidFill>
                <a:latin typeface="Meiryo UI" panose="020B0604030504040204" pitchFamily="34" charset="-128"/>
                <a:ea typeface="Meiryo UI" panose="020B0604030504040204" pitchFamily="34" charset="-128"/>
              </a:rPr>
              <a:t>可即時對應</a:t>
            </a:r>
            <a:endParaRPr lang="en-US" altLang="zh-TW" sz="1050" dirty="0">
              <a:solidFill>
                <a:schemeClr val="bg1"/>
              </a:solidFill>
              <a:latin typeface="Meiryo UI" panose="020B0604030504040204" pitchFamily="34" charset="-128"/>
              <a:ea typeface="Meiryo UI" panose="020B0604030504040204" pitchFamily="34" charset="-128"/>
            </a:endParaRPr>
          </a:p>
        </p:txBody>
      </p:sp>
      <p:sp>
        <p:nvSpPr>
          <p:cNvPr id="13" name="矩形 12">
            <a:extLst>
              <a:ext uri="{FF2B5EF4-FFF2-40B4-BE49-F238E27FC236}">
                <a16:creationId xmlns:a16="http://schemas.microsoft.com/office/drawing/2014/main" id="{25ED45CB-6AFF-44BB-FF6C-7F004D5BA913}"/>
              </a:ext>
            </a:extLst>
          </p:cNvPr>
          <p:cNvSpPr/>
          <p:nvPr/>
        </p:nvSpPr>
        <p:spPr>
          <a:xfrm>
            <a:off x="3786598" y="2128799"/>
            <a:ext cx="1570803" cy="92872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dirty="0">
                <a:solidFill>
                  <a:srgbClr val="404040"/>
                </a:solidFill>
              </a:rPr>
              <a:t>ADT</a:t>
            </a:r>
            <a:r>
              <a:rPr kumimoji="1" lang="zh-TW" altLang="en-US" sz="1800" dirty="0">
                <a:solidFill>
                  <a:srgbClr val="404040"/>
                </a:solidFill>
              </a:rPr>
              <a:t>開發</a:t>
            </a:r>
            <a:br>
              <a:rPr kumimoji="1" lang="en-US" altLang="zh-TW" sz="1800" dirty="0">
                <a:solidFill>
                  <a:srgbClr val="404040"/>
                </a:solidFill>
              </a:rPr>
            </a:br>
            <a:r>
              <a:rPr kumimoji="1" lang="en-US" altLang="zh-TW" sz="1800" dirty="0">
                <a:solidFill>
                  <a:srgbClr val="404040"/>
                </a:solidFill>
              </a:rPr>
              <a:t>BOS.</a:t>
            </a:r>
            <a:r>
              <a:rPr kumimoji="1" lang="zh-TW" altLang="en-US" sz="1800" dirty="0">
                <a:solidFill>
                  <a:srgbClr val="404040"/>
                </a:solidFill>
              </a:rPr>
              <a:t>泡分類</a:t>
            </a:r>
          </a:p>
        </p:txBody>
      </p:sp>
      <p:sp>
        <p:nvSpPr>
          <p:cNvPr id="15" name="矩形 14">
            <a:extLst>
              <a:ext uri="{FF2B5EF4-FFF2-40B4-BE49-F238E27FC236}">
                <a16:creationId xmlns:a16="http://schemas.microsoft.com/office/drawing/2014/main" id="{AB952751-C9B9-426E-9A42-5CEA928767AF}"/>
              </a:ext>
            </a:extLst>
          </p:cNvPr>
          <p:cNvSpPr/>
          <p:nvPr/>
        </p:nvSpPr>
        <p:spPr>
          <a:xfrm>
            <a:off x="6529798" y="2128799"/>
            <a:ext cx="1570803" cy="928726"/>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dirty="0">
                <a:solidFill>
                  <a:srgbClr val="404040"/>
                </a:solidFill>
              </a:rPr>
              <a:t>ADT</a:t>
            </a:r>
            <a:r>
              <a:rPr kumimoji="1" lang="zh-TW" altLang="en-US" sz="1800" dirty="0">
                <a:solidFill>
                  <a:srgbClr val="404040"/>
                </a:solidFill>
              </a:rPr>
              <a:t>開發</a:t>
            </a:r>
            <a:br>
              <a:rPr kumimoji="1" lang="en-US" altLang="zh-TW" sz="1800" dirty="0">
                <a:solidFill>
                  <a:srgbClr val="404040"/>
                </a:solidFill>
              </a:rPr>
            </a:br>
            <a:r>
              <a:rPr kumimoji="1" lang="zh-TW" altLang="en-US" sz="1800" dirty="0">
                <a:solidFill>
                  <a:srgbClr val="404040"/>
                </a:solidFill>
              </a:rPr>
              <a:t>刮傷分類</a:t>
            </a:r>
          </a:p>
        </p:txBody>
      </p:sp>
      <p:sp>
        <p:nvSpPr>
          <p:cNvPr id="16" name="矩形 15">
            <a:extLst>
              <a:ext uri="{FF2B5EF4-FFF2-40B4-BE49-F238E27FC236}">
                <a16:creationId xmlns:a16="http://schemas.microsoft.com/office/drawing/2014/main" id="{77906146-BBA4-42FF-D47D-CE8D83A5E14D}"/>
              </a:ext>
            </a:extLst>
          </p:cNvPr>
          <p:cNvSpPr/>
          <p:nvPr/>
        </p:nvSpPr>
        <p:spPr>
          <a:xfrm>
            <a:off x="3676293" y="3469521"/>
            <a:ext cx="1981557" cy="415498"/>
          </a:xfrm>
          <a:prstGeom prst="rect">
            <a:avLst/>
          </a:prstGeom>
          <a:solidFill>
            <a:schemeClr val="accent1">
              <a:lumMod val="60000"/>
              <a:lumOff val="40000"/>
            </a:schemeClr>
          </a:solidFill>
        </p:spPr>
        <p:txBody>
          <a:bodyPr wrap="square">
            <a:spAutoFit/>
          </a:bodyPr>
          <a:lstStyle/>
          <a:p>
            <a:r>
              <a:rPr lang="zh-TW" altLang="en-US" sz="1050" dirty="0">
                <a:solidFill>
                  <a:schemeClr val="bg1"/>
                </a:solidFill>
                <a:latin typeface="Meiryo UI" panose="020B0604030504040204" pitchFamily="34" charset="-128"/>
                <a:ea typeface="Meiryo UI" panose="020B0604030504040204" pitchFamily="34" charset="-128"/>
              </a:rPr>
              <a:t>微小欠點品質監控</a:t>
            </a:r>
            <a:br>
              <a:rPr lang="en-US" altLang="zh-TW" sz="1050" dirty="0">
                <a:solidFill>
                  <a:schemeClr val="bg1"/>
                </a:solidFill>
                <a:latin typeface="Meiryo UI" panose="020B0604030504040204" pitchFamily="34" charset="-128"/>
                <a:ea typeface="Meiryo UI" panose="020B0604030504040204" pitchFamily="34" charset="-128"/>
              </a:rPr>
            </a:br>
            <a:r>
              <a:rPr lang="en-US" altLang="zh-TW" sz="1050" dirty="0">
                <a:solidFill>
                  <a:schemeClr val="bg1"/>
                </a:solidFill>
                <a:latin typeface="Meiryo UI" panose="020B0604030504040204" pitchFamily="34" charset="-128"/>
                <a:ea typeface="Meiryo UI" panose="020B0604030504040204" pitchFamily="34" charset="-128"/>
                <a:sym typeface="Wingdings" panose="05000000000000000000" pitchFamily="2" charset="2"/>
              </a:rPr>
              <a:t></a:t>
            </a:r>
            <a:r>
              <a:rPr lang="zh-TW" altLang="en-US" sz="1050" dirty="0">
                <a:solidFill>
                  <a:schemeClr val="bg1"/>
                </a:solidFill>
                <a:latin typeface="Meiryo UI" panose="020B0604030504040204" pitchFamily="34" charset="-128"/>
                <a:ea typeface="Meiryo UI" panose="020B0604030504040204" pitchFamily="34" charset="-128"/>
                <a:sym typeface="Wingdings" panose="05000000000000000000" pitchFamily="2" charset="2"/>
              </a:rPr>
              <a:t>傾向性</a:t>
            </a:r>
            <a:r>
              <a:rPr lang="en-US" altLang="zh-TW" sz="1050" dirty="0">
                <a:solidFill>
                  <a:schemeClr val="bg1"/>
                </a:solidFill>
                <a:latin typeface="Meiryo UI" panose="020B0604030504040204" pitchFamily="34" charset="-128"/>
                <a:ea typeface="Meiryo UI" panose="020B0604030504040204" pitchFamily="34" charset="-128"/>
                <a:sym typeface="Wingdings" panose="05000000000000000000" pitchFamily="2" charset="2"/>
              </a:rPr>
              <a:t>?</a:t>
            </a:r>
            <a:endParaRPr lang="en-US" altLang="zh-TW" sz="1050" dirty="0">
              <a:solidFill>
                <a:schemeClr val="bg1"/>
              </a:solidFill>
              <a:latin typeface="Meiryo UI" panose="020B0604030504040204" pitchFamily="34" charset="-128"/>
              <a:ea typeface="Meiryo UI" panose="020B0604030504040204" pitchFamily="34" charset="-128"/>
            </a:endParaRPr>
          </a:p>
        </p:txBody>
      </p:sp>
      <p:sp>
        <p:nvSpPr>
          <p:cNvPr id="18" name="矩形 17">
            <a:extLst>
              <a:ext uri="{FF2B5EF4-FFF2-40B4-BE49-F238E27FC236}">
                <a16:creationId xmlns:a16="http://schemas.microsoft.com/office/drawing/2014/main" id="{D6E40AB2-075A-B3AB-AB01-CD46B53A9A32}"/>
              </a:ext>
            </a:extLst>
          </p:cNvPr>
          <p:cNvSpPr/>
          <p:nvPr/>
        </p:nvSpPr>
        <p:spPr>
          <a:xfrm>
            <a:off x="6431577" y="3432787"/>
            <a:ext cx="1981557" cy="415498"/>
          </a:xfrm>
          <a:prstGeom prst="rect">
            <a:avLst/>
          </a:prstGeom>
          <a:solidFill>
            <a:schemeClr val="accent1">
              <a:lumMod val="60000"/>
              <a:lumOff val="40000"/>
            </a:schemeClr>
          </a:solidFill>
        </p:spPr>
        <p:txBody>
          <a:bodyPr wrap="square">
            <a:spAutoFit/>
          </a:bodyPr>
          <a:lstStyle/>
          <a:p>
            <a:r>
              <a:rPr lang="zh-TW" altLang="en-US" sz="1050" dirty="0">
                <a:solidFill>
                  <a:schemeClr val="bg1"/>
                </a:solidFill>
                <a:latin typeface="Meiryo UI" panose="020B0604030504040204" pitchFamily="34" charset="-128"/>
                <a:ea typeface="Meiryo UI" panose="020B0604030504040204" pitchFamily="34" charset="-128"/>
              </a:rPr>
              <a:t>原刮傷分類畫像無法判定</a:t>
            </a:r>
            <a:r>
              <a:rPr lang="en-US" altLang="zh-TW" sz="1050" dirty="0">
                <a:solidFill>
                  <a:schemeClr val="bg1"/>
                </a:solidFill>
                <a:latin typeface="Meiryo UI" panose="020B0604030504040204" pitchFamily="34" charset="-128"/>
                <a:ea typeface="Meiryo UI" panose="020B0604030504040204" pitchFamily="34" charset="-128"/>
              </a:rPr>
              <a:t>?</a:t>
            </a:r>
            <a:br>
              <a:rPr lang="en-US" altLang="zh-TW" sz="1050" dirty="0">
                <a:solidFill>
                  <a:schemeClr val="bg1"/>
                </a:solidFill>
                <a:latin typeface="Meiryo UI" panose="020B0604030504040204" pitchFamily="34" charset="-128"/>
                <a:ea typeface="Meiryo UI" panose="020B0604030504040204" pitchFamily="34" charset="-128"/>
              </a:rPr>
            </a:br>
            <a:r>
              <a:rPr lang="en-US" altLang="zh-TW" sz="1050" dirty="0">
                <a:solidFill>
                  <a:schemeClr val="bg1"/>
                </a:solidFill>
                <a:latin typeface="Meiryo UI" panose="020B0604030504040204" pitchFamily="34" charset="-128"/>
                <a:ea typeface="Meiryo UI" panose="020B0604030504040204" pitchFamily="34" charset="-128"/>
                <a:sym typeface="Wingdings" panose="05000000000000000000" pitchFamily="2" charset="2"/>
              </a:rPr>
              <a:t>AI</a:t>
            </a:r>
            <a:r>
              <a:rPr lang="zh-TW" altLang="en-US" sz="1050" dirty="0">
                <a:solidFill>
                  <a:schemeClr val="bg1"/>
                </a:solidFill>
                <a:latin typeface="Meiryo UI" panose="020B0604030504040204" pitchFamily="34" charset="-128"/>
                <a:ea typeface="Meiryo UI" panose="020B0604030504040204" pitchFamily="34" charset="-128"/>
                <a:sym typeface="Wingdings" panose="05000000000000000000" pitchFamily="2" charset="2"/>
              </a:rPr>
              <a:t>畫像再分類</a:t>
            </a:r>
            <a:endParaRPr lang="en-US" altLang="zh-TW" sz="1050"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80704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圖片 45">
            <a:extLst>
              <a:ext uri="{FF2B5EF4-FFF2-40B4-BE49-F238E27FC236}">
                <a16:creationId xmlns:a16="http://schemas.microsoft.com/office/drawing/2014/main" id="{E75186D2-E3F1-3368-9A87-F493AB672A7C}"/>
              </a:ext>
            </a:extLst>
          </p:cNvPr>
          <p:cNvPicPr>
            <a:picLocks noChangeAspect="1"/>
          </p:cNvPicPr>
          <p:nvPr/>
        </p:nvPicPr>
        <p:blipFill>
          <a:blip r:embed="rId3"/>
          <a:stretch>
            <a:fillRect/>
          </a:stretch>
        </p:blipFill>
        <p:spPr>
          <a:xfrm>
            <a:off x="5249805" y="910326"/>
            <a:ext cx="1271126" cy="717866"/>
          </a:xfrm>
          <a:prstGeom prst="rect">
            <a:avLst/>
          </a:prstGeom>
        </p:spPr>
      </p:pic>
      <p:sp>
        <p:nvSpPr>
          <p:cNvPr id="47" name="Rectangle 73">
            <a:extLst>
              <a:ext uri="{FF2B5EF4-FFF2-40B4-BE49-F238E27FC236}">
                <a16:creationId xmlns:a16="http://schemas.microsoft.com/office/drawing/2014/main" id="{4FA1043E-2ED4-3A2D-2517-46725B777080}"/>
              </a:ext>
            </a:extLst>
          </p:cNvPr>
          <p:cNvSpPr>
            <a:spLocks noChangeArrowheads="1"/>
          </p:cNvSpPr>
          <p:nvPr/>
        </p:nvSpPr>
        <p:spPr bwMode="auto">
          <a:xfrm>
            <a:off x="113450" y="4192095"/>
            <a:ext cx="8387018" cy="350815"/>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ja-JP" altLang="en-US" sz="1500" b="1">
                <a:solidFill>
                  <a:schemeClr val="bg1"/>
                </a:solidFill>
                <a:latin typeface="Meiryo UI" panose="020B0604030504040204" pitchFamily="34" charset="-128"/>
                <a:ea typeface="Meiryo UI" panose="020B0604030504040204" pitchFamily="34" charset="-128"/>
              </a:rPr>
              <a:t>簡易</a:t>
            </a:r>
            <a:r>
              <a:rPr lang="en-US" altLang="ja-JP" sz="1500" b="1">
                <a:solidFill>
                  <a:schemeClr val="bg1"/>
                </a:solidFill>
                <a:latin typeface="Meiryo UI" panose="020B0604030504040204" pitchFamily="34" charset="-128"/>
                <a:ea typeface="Meiryo UI" panose="020B0604030504040204" pitchFamily="34" charset="-128"/>
              </a:rPr>
              <a:t>USB </a:t>
            </a:r>
            <a:r>
              <a:rPr lang="ja-JP" altLang="en-US" sz="1500" b="1">
                <a:solidFill>
                  <a:schemeClr val="bg1"/>
                </a:solidFill>
                <a:latin typeface="Meiryo UI" panose="020B0604030504040204" pitchFamily="34" charset="-128"/>
                <a:ea typeface="Meiryo UI" panose="020B0604030504040204" pitchFamily="34" charset="-128"/>
              </a:rPr>
              <a:t>カメラと</a:t>
            </a:r>
            <a:r>
              <a:rPr lang="en-US" altLang="zh-TW" sz="1500" b="1">
                <a:solidFill>
                  <a:schemeClr val="bg1"/>
                </a:solidFill>
                <a:latin typeface="Meiryo UI" panose="020B0604030504040204" pitchFamily="34" charset="-128"/>
                <a:ea typeface="Meiryo UI" panose="020B0604030504040204" pitchFamily="34" charset="-128"/>
              </a:rPr>
              <a:t>Python</a:t>
            </a:r>
            <a:r>
              <a:rPr lang="ja-JP" altLang="en-US" sz="1500" b="1">
                <a:solidFill>
                  <a:schemeClr val="bg1"/>
                </a:solidFill>
                <a:latin typeface="Meiryo UI" panose="020B0604030504040204" pitchFamily="34" charset="-128"/>
                <a:ea typeface="Meiryo UI" panose="020B0604030504040204" pitchFamily="34" charset="-128"/>
              </a:rPr>
              <a:t>のデータ認識技術を合わせ、</a:t>
            </a:r>
            <a:r>
              <a:rPr lang="en-US" altLang="ja-JP" sz="1500" b="1">
                <a:solidFill>
                  <a:schemeClr val="bg1"/>
                </a:solidFill>
                <a:latin typeface="Meiryo UI" panose="020B0604030504040204" pitchFamily="34" charset="-128"/>
                <a:ea typeface="Meiryo UI" panose="020B0604030504040204" pitchFamily="34" charset="-128"/>
              </a:rPr>
              <a:t>Compliance</a:t>
            </a:r>
            <a:r>
              <a:rPr lang="ja-JP" altLang="en-US" sz="1500" b="1">
                <a:solidFill>
                  <a:schemeClr val="bg1"/>
                </a:solidFill>
                <a:latin typeface="Meiryo UI" panose="020B0604030504040204" pitchFamily="34" charset="-128"/>
                <a:ea typeface="Meiryo UI" panose="020B0604030504040204" pitchFamily="34" charset="-128"/>
              </a:rPr>
              <a:t>と</a:t>
            </a:r>
            <a:r>
              <a:rPr lang="zh-TW" altLang="en-US" sz="1500" b="1">
                <a:solidFill>
                  <a:schemeClr val="bg1"/>
                </a:solidFill>
                <a:latin typeface="Meiryo UI" panose="020B0604030504040204" pitchFamily="34" charset="-128"/>
                <a:ea typeface="Meiryo UI" panose="020B0604030504040204" pitchFamily="34" charset="-128"/>
              </a:rPr>
              <a:t>作業性</a:t>
            </a:r>
            <a:r>
              <a:rPr lang="ja-JP" altLang="en-US" sz="1500" b="1">
                <a:solidFill>
                  <a:schemeClr val="bg1"/>
                </a:solidFill>
                <a:latin typeface="Meiryo UI" panose="020B0604030504040204" pitchFamily="34" charset="-128"/>
                <a:ea typeface="Meiryo UI" panose="020B0604030504040204" pitchFamily="34" charset="-128"/>
              </a:rPr>
              <a:t>の向上を促進しました。</a:t>
            </a:r>
            <a:endParaRPr lang="en-US" altLang="zh-TW" sz="1500" b="1">
              <a:solidFill>
                <a:schemeClr val="bg1"/>
              </a:solidFill>
              <a:latin typeface="Meiryo UI" panose="020B0604030504040204" pitchFamily="34" charset="-128"/>
              <a:ea typeface="Meiryo UI" panose="020B0604030504040204" pitchFamily="34" charset="-128"/>
            </a:endParaRPr>
          </a:p>
        </p:txBody>
      </p:sp>
      <p:sp>
        <p:nvSpPr>
          <p:cNvPr id="48" name="矩形 47">
            <a:extLst>
              <a:ext uri="{FF2B5EF4-FFF2-40B4-BE49-F238E27FC236}">
                <a16:creationId xmlns:a16="http://schemas.microsoft.com/office/drawing/2014/main" id="{20681BD9-779C-3CAC-A034-40F50F131ADA}"/>
              </a:ext>
            </a:extLst>
          </p:cNvPr>
          <p:cNvSpPr/>
          <p:nvPr/>
        </p:nvSpPr>
        <p:spPr>
          <a:xfrm>
            <a:off x="403504" y="102601"/>
            <a:ext cx="3150953" cy="1119537"/>
          </a:xfrm>
          <a:prstGeom prst="rect">
            <a:avLst/>
          </a:prstGeom>
        </p:spPr>
        <p:txBody>
          <a:bodyPr wrap="square">
            <a:spAutoFit/>
          </a:bodyPr>
          <a:lstStyle/>
          <a:p>
            <a:r>
              <a:rPr lang="en-US" altLang="zh-TW" sz="12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2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撓み測定作業の自動化</a:t>
            </a:r>
            <a:r>
              <a:rPr lang="en-US" altLang="zh-TW" sz="1200" b="1" dirty="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b="1" dirty="0">
              <a:solidFill>
                <a:srgbClr val="000000"/>
              </a:solidFill>
              <a:latin typeface="Meiryo UI" panose="020B0604030504040204" pitchFamily="34" charset="-128"/>
              <a:ea typeface="Meiryo UI" panose="020B0604030504040204" pitchFamily="34" charset="-128"/>
            </a:endParaRPr>
          </a:p>
          <a:p>
            <a:r>
              <a:rPr lang="ja-JP" altLang="en-US" sz="1050" dirty="0">
                <a:latin typeface="Meiryo UI" panose="020B0604030504040204" pitchFamily="34" charset="-128"/>
                <a:ea typeface="Meiryo UI" panose="020B0604030504040204" pitchFamily="34" charset="-128"/>
              </a:rPr>
              <a:t>撓み測定作業は今年の本社監査で提案された作業の自動化。現在、旧式機械のため、作業員より測定してデータを手書きで記録している。</a:t>
            </a:r>
            <a:endParaRPr lang="en-US" altLang="zh-TW" sz="1050" dirty="0">
              <a:latin typeface="Meiryo UI" panose="020B0604030504040204" pitchFamily="34" charset="-128"/>
              <a:ea typeface="Meiryo UI" panose="020B0604030504040204" pitchFamily="34" charset="-128"/>
            </a:endParaRPr>
          </a:p>
          <a:p>
            <a:endParaRPr lang="en-US" altLang="zh-TW" sz="1050" dirty="0">
              <a:solidFill>
                <a:srgbClr val="000000"/>
              </a:solidFill>
              <a:latin typeface="Meiryo UI" panose="020B0604030504040204" pitchFamily="34" charset="-128"/>
              <a:ea typeface="Meiryo UI" panose="020B0604030504040204" pitchFamily="34" charset="-128"/>
            </a:endParaRPr>
          </a:p>
          <a:p>
            <a:endParaRPr lang="en-US" altLang="zh-TW" sz="1050" dirty="0">
              <a:solidFill>
                <a:srgbClr val="000000"/>
              </a:solidFill>
              <a:latin typeface="Meiryo UI" panose="020B0604030504040204" pitchFamily="34" charset="-128"/>
              <a:ea typeface="Meiryo UI" panose="020B0604030504040204" pitchFamily="34" charset="-128"/>
            </a:endParaRPr>
          </a:p>
        </p:txBody>
      </p:sp>
      <p:sp>
        <p:nvSpPr>
          <p:cNvPr id="50" name="TextBox 170">
            <a:extLst>
              <a:ext uri="{FF2B5EF4-FFF2-40B4-BE49-F238E27FC236}">
                <a16:creationId xmlns:a16="http://schemas.microsoft.com/office/drawing/2014/main" id="{C14E39B9-BEA1-7A74-C9A7-17F97BE83AF3}"/>
              </a:ext>
            </a:extLst>
          </p:cNvPr>
          <p:cNvSpPr txBox="1"/>
          <p:nvPr/>
        </p:nvSpPr>
        <p:spPr>
          <a:xfrm>
            <a:off x="476879" y="1549494"/>
            <a:ext cx="400977" cy="183516"/>
          </a:xfrm>
          <a:prstGeom prst="rect">
            <a:avLst/>
          </a:prstGeom>
          <a:noFill/>
        </p:spPr>
        <p:txBody>
          <a:bodyPr wrap="square" lIns="57599" tIns="28799" rIns="57599" bIns="28799">
            <a:spAutoFit/>
          </a:bodyPr>
          <a:lstStyle/>
          <a:p>
            <a:pPr>
              <a:lnSpc>
                <a:spcPct val="120000"/>
              </a:lnSpc>
              <a:defRPr/>
            </a:pPr>
            <a:r>
              <a:rPr lang="zh-TW" altLang="en-US" sz="75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675"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cxnSp>
        <p:nvCxnSpPr>
          <p:cNvPr id="51" name="直線接點 50">
            <a:extLst>
              <a:ext uri="{FF2B5EF4-FFF2-40B4-BE49-F238E27FC236}">
                <a16:creationId xmlns:a16="http://schemas.microsoft.com/office/drawing/2014/main" id="{2A3C3C6D-4A83-F59B-DB24-B46AB91B2C6C}"/>
              </a:ext>
            </a:extLst>
          </p:cNvPr>
          <p:cNvCxnSpPr/>
          <p:nvPr/>
        </p:nvCxnSpPr>
        <p:spPr>
          <a:xfrm>
            <a:off x="5034540" y="542611"/>
            <a:ext cx="390964" cy="176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8B41FEC5-4766-3130-3C3F-6FA5DD30031B}"/>
              </a:ext>
            </a:extLst>
          </p:cNvPr>
          <p:cNvSpPr/>
          <p:nvPr/>
        </p:nvSpPr>
        <p:spPr>
          <a:xfrm>
            <a:off x="5368979" y="3870366"/>
            <a:ext cx="2881405" cy="306230"/>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ソフトウェアはテスト中、</a:t>
            </a:r>
            <a:r>
              <a:rPr lang="en-US" altLang="ja-JP" sz="1050" b="1">
                <a:solidFill>
                  <a:schemeClr val="tx1"/>
                </a:solidFill>
                <a:latin typeface="Meiryo UI" panose="020B0604030504040204" pitchFamily="34" charset="-128"/>
                <a:ea typeface="Meiryo UI" panose="020B0604030504040204" pitchFamily="34" charset="-128"/>
              </a:rPr>
              <a:t>10</a:t>
            </a:r>
            <a:r>
              <a:rPr lang="ja-JP" altLang="en-US" sz="1050" b="1">
                <a:solidFill>
                  <a:schemeClr val="tx1"/>
                </a:solidFill>
                <a:latin typeface="Meiryo UI" panose="020B0604030504040204" pitchFamily="34" charset="-128"/>
                <a:ea typeface="Meiryo UI" panose="020B0604030504040204" pitchFamily="34" charset="-128"/>
              </a:rPr>
              <a:t>月に使用開始の予定。</a:t>
            </a:r>
            <a:endParaRPr lang="en-US" altLang="ja-JP" sz="1050" b="1">
              <a:solidFill>
                <a:schemeClr val="tx1"/>
              </a:solidFill>
              <a:latin typeface="Meiryo UI" panose="020B0604030504040204" pitchFamily="34" charset="-128"/>
              <a:ea typeface="Meiryo UI" panose="020B0604030504040204" pitchFamily="34" charset="-128"/>
            </a:endParaRPr>
          </a:p>
          <a:p>
            <a:r>
              <a:rPr lang="ja-JP" altLang="en-US" sz="1050" b="1">
                <a:solidFill>
                  <a:schemeClr val="tx1"/>
                </a:solidFill>
                <a:latin typeface="Meiryo UI" panose="020B0604030504040204" pitchFamily="34" charset="-128"/>
                <a:ea typeface="Meiryo UI" panose="020B0604030504040204" pitchFamily="34" charset="-128"/>
              </a:rPr>
              <a:t>効果予測</a:t>
            </a:r>
            <a:r>
              <a:rPr lang="en-US" altLang="zh-TW" sz="1050" b="1">
                <a:solidFill>
                  <a:schemeClr val="tx1"/>
                </a:solidFill>
                <a:latin typeface="Meiryo UI" panose="020B0604030504040204" pitchFamily="34" charset="-128"/>
                <a:ea typeface="Meiryo UI" panose="020B0604030504040204" pitchFamily="34" charset="-128"/>
              </a:rPr>
              <a:t>:20Hr/</a:t>
            </a:r>
            <a:r>
              <a:rPr lang="zh-TW" altLang="en-US" sz="1050" b="1">
                <a:solidFill>
                  <a:schemeClr val="tx1"/>
                </a:solidFill>
                <a:latin typeface="Meiryo UI" panose="020B0604030504040204" pitchFamily="34" charset="-128"/>
                <a:ea typeface="Meiryo UI" panose="020B0604030504040204" pitchFamily="34" charset="-128"/>
              </a:rPr>
              <a:t>月</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54" name="箭號: 向右 53">
            <a:extLst>
              <a:ext uri="{FF2B5EF4-FFF2-40B4-BE49-F238E27FC236}">
                <a16:creationId xmlns:a16="http://schemas.microsoft.com/office/drawing/2014/main" id="{9E66FBB5-DC7B-CFAC-79F2-1B7D83ECDAA5}"/>
              </a:ext>
            </a:extLst>
          </p:cNvPr>
          <p:cNvSpPr/>
          <p:nvPr/>
        </p:nvSpPr>
        <p:spPr>
          <a:xfrm>
            <a:off x="3990152" y="1926879"/>
            <a:ext cx="725330" cy="83437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5" name="矩形 54">
            <a:extLst>
              <a:ext uri="{FF2B5EF4-FFF2-40B4-BE49-F238E27FC236}">
                <a16:creationId xmlns:a16="http://schemas.microsoft.com/office/drawing/2014/main" id="{DC664083-D04A-5F0F-577A-CC37A27A7866}"/>
              </a:ext>
            </a:extLst>
          </p:cNvPr>
          <p:cNvSpPr/>
          <p:nvPr/>
        </p:nvSpPr>
        <p:spPr>
          <a:xfrm>
            <a:off x="403504" y="2810991"/>
            <a:ext cx="4747338" cy="1004121"/>
          </a:xfrm>
          <a:prstGeom prst="rect">
            <a:avLst/>
          </a:prstGeom>
        </p:spPr>
        <p:txBody>
          <a:bodyPr wrap="square">
            <a:spAutoFit/>
          </a:bodyPr>
          <a:lstStyle/>
          <a:p>
            <a:r>
              <a:rPr lang="en-US" altLang="zh-TW" sz="1050" b="1"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b="1" dirty="0">
                <a:latin typeface="Meiryo UI" panose="020B0604030504040204" pitchFamily="34" charset="-128"/>
                <a:ea typeface="Meiryo UI" panose="020B0604030504040204" pitchFamily="34" charset="-128"/>
                <a:cs typeface="Meiryo UI" panose="020B0604030504040204" pitchFamily="34" charset="-128"/>
              </a:rPr>
              <a:t>改善案</a:t>
            </a:r>
            <a:r>
              <a:rPr lang="en-US" altLang="zh-TW" sz="1050" dirty="0">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dirty="0">
              <a:latin typeface="Meiryo UI" panose="020B0604030504040204" pitchFamily="34" charset="-128"/>
              <a:ea typeface="Meiryo UI" panose="020B0604030504040204" pitchFamily="34" charset="-128"/>
              <a:cs typeface="Meiryo UI" panose="020B0604030504040204" pitchFamily="34" charset="-128"/>
            </a:endParaRPr>
          </a:p>
          <a:p>
            <a:r>
              <a:rPr lang="zh-TW" altLang="en-US" sz="1050" dirty="0">
                <a:solidFill>
                  <a:srgbClr val="000000"/>
                </a:solidFill>
                <a:latin typeface="Meiryo UI" panose="020B0604030504040204" pitchFamily="34" charset="-128"/>
                <a:ea typeface="Meiryo UI" panose="020B0604030504040204" pitchFamily="34" charset="-128"/>
              </a:rPr>
              <a:t> </a:t>
            </a:r>
            <a:r>
              <a:rPr lang="en-US" altLang="zh-TW" sz="1050" dirty="0">
                <a:solidFill>
                  <a:srgbClr val="000000"/>
                </a:solidFill>
                <a:latin typeface="Meiryo UI" panose="020B0604030504040204" pitchFamily="34" charset="-128"/>
                <a:ea typeface="Meiryo UI" panose="020B0604030504040204" pitchFamily="34" charset="-128"/>
              </a:rPr>
              <a:t>①</a:t>
            </a:r>
            <a:r>
              <a:rPr lang="ja-JP" altLang="en-US" sz="1050" dirty="0">
                <a:solidFill>
                  <a:srgbClr val="000000"/>
                </a:solidFill>
                <a:latin typeface="Meiryo UI" panose="020B0604030504040204" pitchFamily="34" charset="-128"/>
                <a:ea typeface="Meiryo UI" panose="020B0604030504040204" pitchFamily="34" charset="-128"/>
              </a:rPr>
              <a:t>自動化を実現するために電気の見解によると、測定機械は古いので、通信モジュール、  </a:t>
            </a:r>
            <a:endParaRPr lang="en-US" altLang="ja-JP" sz="1050" dirty="0">
              <a:solidFill>
                <a:srgbClr val="000000"/>
              </a:solidFill>
              <a:latin typeface="Meiryo UI" panose="020B0604030504040204" pitchFamily="34" charset="-128"/>
              <a:ea typeface="Meiryo UI" panose="020B0604030504040204" pitchFamily="34" charset="-128"/>
            </a:endParaRPr>
          </a:p>
          <a:p>
            <a:r>
              <a:rPr lang="en-US" altLang="ja-JP" sz="1050" dirty="0">
                <a:solidFill>
                  <a:srgbClr val="000000"/>
                </a:solidFill>
                <a:latin typeface="Meiryo UI" panose="020B0604030504040204" pitchFamily="34" charset="-128"/>
                <a:ea typeface="Meiryo UI" panose="020B0604030504040204" pitchFamily="34" charset="-128"/>
              </a:rPr>
              <a:t>     PC</a:t>
            </a:r>
            <a:r>
              <a:rPr lang="ja-JP" altLang="en-US" sz="1050" dirty="0">
                <a:solidFill>
                  <a:srgbClr val="000000"/>
                </a:solidFill>
                <a:latin typeface="Meiryo UI" panose="020B0604030504040204" pitchFamily="34" charset="-128"/>
                <a:ea typeface="Meiryo UI" panose="020B0604030504040204" pitchFamily="34" charset="-128"/>
              </a:rPr>
              <a:t>、配線、配置の更新が必要、ソフトウェアの更新も外部業者に依頼が必要。</a:t>
            </a:r>
            <a:endParaRPr lang="en-US" altLang="zh-TW" sz="1050" dirty="0">
              <a:solidFill>
                <a:srgbClr val="000000"/>
              </a:solidFill>
              <a:latin typeface="Meiryo UI" panose="020B0604030504040204" pitchFamily="34" charset="-128"/>
              <a:ea typeface="Meiryo UI" panose="020B0604030504040204" pitchFamily="34" charset="-128"/>
            </a:endParaRPr>
          </a:p>
          <a:p>
            <a:r>
              <a:rPr lang="zh-TW" altLang="en-US" sz="1500" b="1" dirty="0">
                <a:solidFill>
                  <a:srgbClr val="FF0000"/>
                </a:solidFill>
                <a:latin typeface="Meiryo UI" panose="020B0604030504040204" pitchFamily="34" charset="-128"/>
                <a:ea typeface="Meiryo UI" panose="020B0604030504040204" pitchFamily="34" charset="-128"/>
              </a:rPr>
              <a:t>    </a:t>
            </a:r>
            <a:r>
              <a:rPr lang="en-US" altLang="zh-TW" sz="1013" dirty="0">
                <a:solidFill>
                  <a:srgbClr val="FF0000"/>
                </a:solidFill>
                <a:latin typeface="Meiryo UI" panose="020B0604030504040204" pitchFamily="34" charset="-128"/>
                <a:ea typeface="Meiryo UI" panose="020B0604030504040204" pitchFamily="34" charset="-128"/>
              </a:rPr>
              <a:t>⇒</a:t>
            </a:r>
            <a:r>
              <a:rPr lang="zh-TW" altLang="en-US" sz="1500" dirty="0">
                <a:solidFill>
                  <a:srgbClr val="FF0000"/>
                </a:solidFill>
                <a:latin typeface="Meiryo UI" panose="020B0604030504040204" pitchFamily="34" charset="-128"/>
                <a:ea typeface="Meiryo UI" panose="020B0604030504040204" pitchFamily="34" charset="-128"/>
              </a:rPr>
              <a:t> </a:t>
            </a:r>
            <a:r>
              <a:rPr lang="ja-JP" altLang="en-US" sz="1050" dirty="0">
                <a:solidFill>
                  <a:srgbClr val="FF0000"/>
                </a:solidFill>
                <a:latin typeface="Meiryo UI" panose="020B0604030504040204" pitchFamily="34" charset="-128"/>
                <a:ea typeface="Meiryo UI" panose="020B0604030504040204" pitchFamily="34" charset="-128"/>
              </a:rPr>
              <a:t>改善コストが高すぎて、費用対効果が低い。</a:t>
            </a:r>
            <a:endParaRPr lang="en-US" altLang="zh-TW" sz="1050" dirty="0">
              <a:solidFill>
                <a:srgbClr val="FF0000"/>
              </a:solidFill>
              <a:latin typeface="Meiryo UI" panose="020B0604030504040204" pitchFamily="34" charset="-128"/>
              <a:ea typeface="Meiryo UI" panose="020B0604030504040204" pitchFamily="34" charset="-128"/>
            </a:endParaRPr>
          </a:p>
        </p:txBody>
      </p:sp>
      <p:sp>
        <p:nvSpPr>
          <p:cNvPr id="56" name="矩形 55">
            <a:extLst>
              <a:ext uri="{FF2B5EF4-FFF2-40B4-BE49-F238E27FC236}">
                <a16:creationId xmlns:a16="http://schemas.microsoft.com/office/drawing/2014/main" id="{A69FBC4E-6CE0-FE39-C7F1-8A66B51A8C60}"/>
              </a:ext>
            </a:extLst>
          </p:cNvPr>
          <p:cNvSpPr/>
          <p:nvPr/>
        </p:nvSpPr>
        <p:spPr>
          <a:xfrm>
            <a:off x="457436" y="3682684"/>
            <a:ext cx="4032654" cy="484748"/>
          </a:xfrm>
          <a:prstGeom prst="rect">
            <a:avLst/>
          </a:prstGeom>
        </p:spPr>
        <p:txBody>
          <a:bodyPr wrap="square">
            <a:spAutoFit/>
          </a:bodyPr>
          <a:lstStyle/>
          <a:p>
            <a:r>
              <a:rPr lang="en-US" altLang="zh-TW" sz="1050">
                <a:solidFill>
                  <a:srgbClr val="000000"/>
                </a:solidFill>
                <a:latin typeface="Meiryo UI" panose="020B0604030504040204" pitchFamily="34" charset="-128"/>
                <a:ea typeface="Meiryo UI" panose="020B0604030504040204" pitchFamily="34" charset="-128"/>
              </a:rPr>
              <a:t>② </a:t>
            </a:r>
            <a:r>
              <a:rPr lang="en-US" altLang="ja-JP" sz="1050">
                <a:solidFill>
                  <a:srgbClr val="000000"/>
                </a:solidFill>
                <a:latin typeface="Meiryo UI" panose="020B0604030504040204" pitchFamily="34" charset="-128"/>
                <a:ea typeface="Meiryo UI" panose="020B0604030504040204" pitchFamily="34" charset="-128"/>
              </a:rPr>
              <a:t>USB</a:t>
            </a:r>
            <a:r>
              <a:rPr lang="ja-JP" altLang="en-US" sz="1050">
                <a:solidFill>
                  <a:srgbClr val="000000"/>
                </a:solidFill>
                <a:latin typeface="Meiryo UI" panose="020B0604030504040204" pitchFamily="34" charset="-128"/>
                <a:ea typeface="Meiryo UI" panose="020B0604030504040204" pitchFamily="34" charset="-128"/>
              </a:rPr>
              <a:t>カメラを購入し、データ認識と自動化ソフトウェアを自主開発する。</a:t>
            </a:r>
            <a:endParaRPr lang="en-US" altLang="zh-TW" sz="1050">
              <a:solidFill>
                <a:srgbClr val="000000"/>
              </a:solidFill>
              <a:latin typeface="Meiryo UI" panose="020B0604030504040204" pitchFamily="34" charset="-128"/>
              <a:ea typeface="Meiryo UI" panose="020B0604030504040204" pitchFamily="34" charset="-128"/>
            </a:endParaRPr>
          </a:p>
          <a:p>
            <a:r>
              <a:rPr lang="en-US" altLang="zh-TW" sz="1050">
                <a:solidFill>
                  <a:srgbClr val="000000"/>
                </a:solidFill>
                <a:latin typeface="Meiryo UI" panose="020B0604030504040204" pitchFamily="34" charset="-128"/>
                <a:ea typeface="Meiryo UI" panose="020B0604030504040204" pitchFamily="34" charset="-128"/>
              </a:rPr>
              <a:t> </a:t>
            </a:r>
            <a:r>
              <a:rPr lang="zh-TW" altLang="en-US" sz="1050">
                <a:solidFill>
                  <a:srgbClr val="000000"/>
                </a:solidFill>
                <a:latin typeface="Meiryo UI" panose="020B0604030504040204" pitchFamily="34" charset="-128"/>
                <a:ea typeface="Meiryo UI" panose="020B0604030504040204" pitchFamily="34" charset="-128"/>
              </a:rPr>
              <a:t>   </a:t>
            </a:r>
            <a:r>
              <a:rPr lang="en-US" altLang="zh-TW" sz="1013">
                <a:solidFill>
                  <a:srgbClr val="0000FF"/>
                </a:solidFill>
                <a:latin typeface="Meiryo UI" panose="020B0604030504040204" pitchFamily="34" charset="-128"/>
                <a:ea typeface="Meiryo UI" panose="020B0604030504040204" pitchFamily="34" charset="-128"/>
              </a:rPr>
              <a:t>⇒</a:t>
            </a:r>
            <a:r>
              <a:rPr lang="zh-TW" altLang="en-US" sz="1500">
                <a:solidFill>
                  <a:srgbClr val="0000FF"/>
                </a:solidFill>
                <a:latin typeface="Meiryo UI" panose="020B0604030504040204" pitchFamily="34" charset="-128"/>
                <a:ea typeface="Meiryo UI" panose="020B0604030504040204" pitchFamily="34" charset="-128"/>
              </a:rPr>
              <a:t> </a:t>
            </a:r>
            <a:r>
              <a:rPr lang="ja-JP" altLang="en-US" sz="1050">
                <a:solidFill>
                  <a:srgbClr val="0000FF"/>
                </a:solidFill>
                <a:latin typeface="Meiryo UI" panose="020B0604030504040204" pitchFamily="34" charset="-128"/>
                <a:ea typeface="Meiryo UI" panose="020B0604030504040204" pitchFamily="34" charset="-128"/>
              </a:rPr>
              <a:t>数千元のコストで自動化改善が可能。</a:t>
            </a:r>
            <a:endParaRPr lang="en-US" altLang="zh-TW" sz="1500">
              <a:solidFill>
                <a:srgbClr val="0000FF"/>
              </a:solidFill>
              <a:latin typeface="Meiryo UI" panose="020B0604030504040204" pitchFamily="34" charset="-128"/>
              <a:ea typeface="Meiryo UI" panose="020B0604030504040204" pitchFamily="34" charset="-128"/>
            </a:endParaRPr>
          </a:p>
        </p:txBody>
      </p:sp>
      <p:sp>
        <p:nvSpPr>
          <p:cNvPr id="57" name="語音泡泡: 矩形 56">
            <a:extLst>
              <a:ext uri="{FF2B5EF4-FFF2-40B4-BE49-F238E27FC236}">
                <a16:creationId xmlns:a16="http://schemas.microsoft.com/office/drawing/2014/main" id="{45BB7F64-72F8-489F-9FAA-8CAA22A8B7F7}"/>
              </a:ext>
            </a:extLst>
          </p:cNvPr>
          <p:cNvSpPr/>
          <p:nvPr/>
        </p:nvSpPr>
        <p:spPr>
          <a:xfrm>
            <a:off x="5183878" y="1868880"/>
            <a:ext cx="2986463" cy="390327"/>
          </a:xfrm>
          <a:prstGeom prst="wedgeRectCallout">
            <a:avLst>
              <a:gd name="adj1" fmla="val -25044"/>
              <a:gd name="adj2" fmla="val 8522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825" b="1">
                <a:solidFill>
                  <a:schemeClr val="tx1"/>
                </a:solidFill>
                <a:latin typeface="Meiryo UI" panose="020B0604030504040204" pitchFamily="34" charset="-128"/>
                <a:ea typeface="Meiryo UI" panose="020B0604030504040204" pitchFamily="34" charset="-128"/>
              </a:rPr>
              <a:t>カメラを使用してデータを認識し、自動的に記録表に保存し、画像情報を自動的に保存し、検索可能にする。これにより、コンプライアンス違反を回避する。</a:t>
            </a:r>
            <a:r>
              <a:rPr lang="en-US" altLang="zh-TW" sz="825">
                <a:solidFill>
                  <a:schemeClr val="tx1"/>
                </a:solidFill>
                <a:latin typeface="Meiryo UI" panose="020B0604030504040204" pitchFamily="34" charset="-128"/>
                <a:ea typeface="Meiryo UI" panose="020B0604030504040204" pitchFamily="34" charset="-128"/>
                <a:cs typeface="Times New Roman" panose="02020603050405020304" pitchFamily="18" charset="0"/>
              </a:rPr>
              <a:t> </a:t>
            </a:r>
            <a:endParaRPr lang="en-US" altLang="zh-TW" sz="825">
              <a:solidFill>
                <a:schemeClr val="tx1"/>
              </a:solidFill>
              <a:latin typeface="Meiryo UI" panose="020B0604030504040204" pitchFamily="34" charset="-128"/>
              <a:ea typeface="Meiryo UI" panose="020B0604030504040204" pitchFamily="34" charset="-128"/>
            </a:endParaRPr>
          </a:p>
        </p:txBody>
      </p:sp>
      <p:sp>
        <p:nvSpPr>
          <p:cNvPr id="58" name="矩形 57">
            <a:extLst>
              <a:ext uri="{FF2B5EF4-FFF2-40B4-BE49-F238E27FC236}">
                <a16:creationId xmlns:a16="http://schemas.microsoft.com/office/drawing/2014/main" id="{AB5DD2F5-48E6-0D46-E47A-C44D2D06638D}"/>
              </a:ext>
            </a:extLst>
          </p:cNvPr>
          <p:cNvSpPr/>
          <p:nvPr/>
        </p:nvSpPr>
        <p:spPr>
          <a:xfrm>
            <a:off x="5099431" y="1638047"/>
            <a:ext cx="3150953" cy="253916"/>
          </a:xfrm>
          <a:prstGeom prst="rect">
            <a:avLst/>
          </a:prstGeom>
        </p:spPr>
        <p:txBody>
          <a:bodyPr wrap="square">
            <a:spAutoFit/>
          </a:bodyPr>
          <a:lstStyle/>
          <a:p>
            <a:r>
              <a:rPr lang="en-US" altLang="zh-TW"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数字認識ソフトウェアの開発</a:t>
            </a:r>
            <a:r>
              <a:rPr lang="en-US" altLang="zh-TW" sz="105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p:txBody>
      </p:sp>
      <p:grpSp>
        <p:nvGrpSpPr>
          <p:cNvPr id="60" name="群組 59">
            <a:extLst>
              <a:ext uri="{FF2B5EF4-FFF2-40B4-BE49-F238E27FC236}">
                <a16:creationId xmlns:a16="http://schemas.microsoft.com/office/drawing/2014/main" id="{382129B5-9B82-8873-BB0D-7F709192915C}"/>
              </a:ext>
            </a:extLst>
          </p:cNvPr>
          <p:cNvGrpSpPr/>
          <p:nvPr/>
        </p:nvGrpSpPr>
        <p:grpSpPr>
          <a:xfrm>
            <a:off x="5608290" y="2437214"/>
            <a:ext cx="2432515" cy="1385405"/>
            <a:chOff x="7501741" y="3851700"/>
            <a:chExt cx="3243353" cy="1847206"/>
          </a:xfrm>
        </p:grpSpPr>
        <p:pic>
          <p:nvPicPr>
            <p:cNvPr id="61" name="圖片 60">
              <a:extLst>
                <a:ext uri="{FF2B5EF4-FFF2-40B4-BE49-F238E27FC236}">
                  <a16:creationId xmlns:a16="http://schemas.microsoft.com/office/drawing/2014/main" id="{421DB18D-1943-09F2-7E49-FCCD04CDBB76}"/>
                </a:ext>
              </a:extLst>
            </p:cNvPr>
            <p:cNvPicPr>
              <a:picLocks noChangeAspect="1"/>
            </p:cNvPicPr>
            <p:nvPr/>
          </p:nvPicPr>
          <p:blipFill>
            <a:blip r:embed="rId4"/>
            <a:stretch>
              <a:fillRect/>
            </a:stretch>
          </p:blipFill>
          <p:spPr>
            <a:xfrm>
              <a:off x="7501741" y="3864217"/>
              <a:ext cx="3243353" cy="1834689"/>
            </a:xfrm>
            <a:prstGeom prst="rect">
              <a:avLst/>
            </a:prstGeom>
          </p:spPr>
        </p:pic>
        <p:sp>
          <p:nvSpPr>
            <p:cNvPr id="63" name="矩形: 圓角 62">
              <a:extLst>
                <a:ext uri="{FF2B5EF4-FFF2-40B4-BE49-F238E27FC236}">
                  <a16:creationId xmlns:a16="http://schemas.microsoft.com/office/drawing/2014/main" id="{FE71C3F5-357A-862A-C622-0FFBA6F89D4D}"/>
                </a:ext>
              </a:extLst>
            </p:cNvPr>
            <p:cNvSpPr/>
            <p:nvPr/>
          </p:nvSpPr>
          <p:spPr>
            <a:xfrm>
              <a:off x="8350199" y="3851700"/>
              <a:ext cx="1757513" cy="275842"/>
            </a:xfrm>
            <a:prstGeom prst="roundRect">
              <a:avLst/>
            </a:prstGeom>
            <a:solidFill>
              <a:schemeClr val="bg2">
                <a:lumMod val="50000"/>
              </a:schemeClr>
            </a:solidFill>
            <a:ln w="19050">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ja-JP" altLang="en-US" sz="1050">
                  <a:solidFill>
                    <a:schemeClr val="bg1"/>
                  </a:solidFill>
                  <a:latin typeface="Meiryo UI" panose="020B0604030504040204" pitchFamily="34" charset="-128"/>
                  <a:ea typeface="Meiryo UI" panose="020B0604030504040204" pitchFamily="34" charset="-128"/>
                </a:rPr>
                <a:t>認識ソフト開発</a:t>
              </a:r>
              <a:endParaRPr lang="zh-TW" altLang="en-US" sz="1050">
                <a:solidFill>
                  <a:schemeClr val="bg1"/>
                </a:solidFill>
                <a:latin typeface="Meiryo UI" panose="020B0604030504040204" pitchFamily="34" charset="-128"/>
                <a:ea typeface="Meiryo UI" panose="020B0604030504040204" pitchFamily="34" charset="-128"/>
              </a:endParaRPr>
            </a:p>
          </p:txBody>
        </p:sp>
      </p:grpSp>
      <p:grpSp>
        <p:nvGrpSpPr>
          <p:cNvPr id="64" name="群組 63">
            <a:extLst>
              <a:ext uri="{FF2B5EF4-FFF2-40B4-BE49-F238E27FC236}">
                <a16:creationId xmlns:a16="http://schemas.microsoft.com/office/drawing/2014/main" id="{3662AC5B-A8AA-BC40-D496-A9E6893670FA}"/>
              </a:ext>
            </a:extLst>
          </p:cNvPr>
          <p:cNvGrpSpPr/>
          <p:nvPr/>
        </p:nvGrpSpPr>
        <p:grpSpPr>
          <a:xfrm>
            <a:off x="507690" y="847766"/>
            <a:ext cx="2940051" cy="1554615"/>
            <a:chOff x="987566" y="1547079"/>
            <a:chExt cx="3920068" cy="2072820"/>
          </a:xfrm>
        </p:grpSpPr>
        <p:pic>
          <p:nvPicPr>
            <p:cNvPr id="65" name="圖片 64">
              <a:extLst>
                <a:ext uri="{FF2B5EF4-FFF2-40B4-BE49-F238E27FC236}">
                  <a16:creationId xmlns:a16="http://schemas.microsoft.com/office/drawing/2014/main" id="{928BEB9F-D58D-27B3-E3CA-46B19AFF4BB9}"/>
                </a:ext>
              </a:extLst>
            </p:cNvPr>
            <p:cNvPicPr>
              <a:picLocks noChangeAspect="1"/>
            </p:cNvPicPr>
            <p:nvPr/>
          </p:nvPicPr>
          <p:blipFill>
            <a:blip r:embed="rId5"/>
            <a:stretch>
              <a:fillRect/>
            </a:stretch>
          </p:blipFill>
          <p:spPr>
            <a:xfrm>
              <a:off x="987566" y="1547079"/>
              <a:ext cx="3920068" cy="2072820"/>
            </a:xfrm>
            <a:prstGeom prst="rect">
              <a:avLst/>
            </a:prstGeom>
          </p:spPr>
        </p:pic>
        <p:sp>
          <p:nvSpPr>
            <p:cNvPr id="66" name="橢圓 65">
              <a:extLst>
                <a:ext uri="{FF2B5EF4-FFF2-40B4-BE49-F238E27FC236}">
                  <a16:creationId xmlns:a16="http://schemas.microsoft.com/office/drawing/2014/main" id="{61ADF22E-34E7-851C-4D81-9627C6E1A1B7}"/>
                </a:ext>
              </a:extLst>
            </p:cNvPr>
            <p:cNvSpPr/>
            <p:nvPr/>
          </p:nvSpPr>
          <p:spPr>
            <a:xfrm>
              <a:off x="3042238" y="2985895"/>
              <a:ext cx="406788" cy="3095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67" name="直線單箭頭接點 66">
              <a:extLst>
                <a:ext uri="{FF2B5EF4-FFF2-40B4-BE49-F238E27FC236}">
                  <a16:creationId xmlns:a16="http://schemas.microsoft.com/office/drawing/2014/main" id="{98EC4E37-C714-F4A5-1736-395281F08BC8}"/>
                </a:ext>
              </a:extLst>
            </p:cNvPr>
            <p:cNvCxnSpPr>
              <a:cxnSpLocks/>
            </p:cNvCxnSpPr>
            <p:nvPr/>
          </p:nvCxnSpPr>
          <p:spPr>
            <a:xfrm flipH="1" flipV="1">
              <a:off x="2298850" y="2092173"/>
              <a:ext cx="743389" cy="893722"/>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8" name="圖片 67">
            <a:extLst>
              <a:ext uri="{FF2B5EF4-FFF2-40B4-BE49-F238E27FC236}">
                <a16:creationId xmlns:a16="http://schemas.microsoft.com/office/drawing/2014/main" id="{DEF1A592-2FEC-2F8B-1042-116022DB46B6}"/>
              </a:ext>
            </a:extLst>
          </p:cNvPr>
          <p:cNvPicPr>
            <a:picLocks noChangeAspect="1"/>
          </p:cNvPicPr>
          <p:nvPr/>
        </p:nvPicPr>
        <p:blipFill>
          <a:blip r:embed="rId6"/>
          <a:stretch>
            <a:fillRect/>
          </a:stretch>
        </p:blipFill>
        <p:spPr>
          <a:xfrm>
            <a:off x="6769599" y="287610"/>
            <a:ext cx="1235951" cy="1355056"/>
          </a:xfrm>
          <a:prstGeom prst="rect">
            <a:avLst/>
          </a:prstGeom>
        </p:spPr>
      </p:pic>
      <p:sp>
        <p:nvSpPr>
          <p:cNvPr id="69" name="矩形: 圓角 68">
            <a:extLst>
              <a:ext uri="{FF2B5EF4-FFF2-40B4-BE49-F238E27FC236}">
                <a16:creationId xmlns:a16="http://schemas.microsoft.com/office/drawing/2014/main" id="{6F8EB006-5385-B7ED-735D-5E0860659B63}"/>
              </a:ext>
            </a:extLst>
          </p:cNvPr>
          <p:cNvSpPr/>
          <p:nvPr/>
        </p:nvSpPr>
        <p:spPr>
          <a:xfrm>
            <a:off x="490267" y="2468136"/>
            <a:ext cx="2957474" cy="360088"/>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作業ごとにデータを手書きで</a:t>
            </a:r>
            <a:r>
              <a:rPr lang="en-US" altLang="ja-JP" sz="1050" b="1">
                <a:solidFill>
                  <a:schemeClr val="tx1"/>
                </a:solidFill>
                <a:latin typeface="Meiryo UI" panose="020B0604030504040204" pitchFamily="34" charset="-128"/>
                <a:ea typeface="Meiryo UI" panose="020B0604030504040204" pitchFamily="34" charset="-128"/>
              </a:rPr>
              <a:t>100</a:t>
            </a:r>
            <a:r>
              <a:rPr lang="ja-JP" altLang="en-US" sz="1050" b="1">
                <a:solidFill>
                  <a:schemeClr val="tx1"/>
                </a:solidFill>
                <a:latin typeface="Meiryo UI" panose="020B0604030504040204" pitchFamily="34" charset="-128"/>
                <a:ea typeface="Meiryo UI" panose="020B0604030504040204" pitchFamily="34" charset="-128"/>
              </a:rPr>
              <a:t>回以上転記し、データを手動で記録表に入力する。</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70" name="矩形 69">
            <a:extLst>
              <a:ext uri="{FF2B5EF4-FFF2-40B4-BE49-F238E27FC236}">
                <a16:creationId xmlns:a16="http://schemas.microsoft.com/office/drawing/2014/main" id="{A857BE0A-2BDB-F21C-338B-E338B4B7389A}"/>
              </a:ext>
            </a:extLst>
          </p:cNvPr>
          <p:cNvSpPr/>
          <p:nvPr/>
        </p:nvSpPr>
        <p:spPr>
          <a:xfrm>
            <a:off x="4991734" y="83629"/>
            <a:ext cx="1524770" cy="253916"/>
          </a:xfrm>
          <a:prstGeom prst="rect">
            <a:avLst/>
          </a:prstGeom>
        </p:spPr>
        <p:txBody>
          <a:bodyPr wrap="square">
            <a:spAutoFit/>
          </a:bodyPr>
          <a:lstStyle/>
          <a:p>
            <a:r>
              <a:rPr lang="en-US" altLang="zh-TW" sz="1050" b="1">
                <a:latin typeface="Meiryo UI" panose="020B0604030504040204" pitchFamily="34" charset="-128"/>
                <a:ea typeface="Meiryo UI" panose="020B0604030504040204" pitchFamily="34" charset="-128"/>
                <a:cs typeface="Meiryo UI" panose="020B0604030504040204" pitchFamily="34" charset="-128"/>
              </a:rPr>
              <a:t>【USB</a:t>
            </a:r>
            <a:r>
              <a:rPr lang="ja-JP" altLang="en-US" sz="1050" b="1">
                <a:latin typeface="Meiryo UI" panose="020B0604030504040204" pitchFamily="34" charset="-128"/>
                <a:ea typeface="Meiryo UI" panose="020B0604030504040204" pitchFamily="34" charset="-128"/>
                <a:cs typeface="Meiryo UI" panose="020B0604030504040204" pitchFamily="34" charset="-128"/>
              </a:rPr>
              <a:t>カメラの設置</a:t>
            </a:r>
            <a:r>
              <a:rPr lang="en-US" altLang="zh-TW" sz="1050">
                <a:latin typeface="Meiryo UI" panose="020B0604030504040204" pitchFamily="34" charset="-128"/>
                <a:ea typeface="Meiryo UI" panose="020B0604030504040204" pitchFamily="34" charset="-128"/>
                <a:cs typeface="Meiryo UI" panose="020B0604030504040204" pitchFamily="34" charset="-128"/>
              </a:rPr>
              <a:t>】</a:t>
            </a:r>
          </a:p>
        </p:txBody>
      </p:sp>
      <p:cxnSp>
        <p:nvCxnSpPr>
          <p:cNvPr id="71" name="直線接點 70">
            <a:extLst>
              <a:ext uri="{FF2B5EF4-FFF2-40B4-BE49-F238E27FC236}">
                <a16:creationId xmlns:a16="http://schemas.microsoft.com/office/drawing/2014/main" id="{21438053-E2D6-045C-4E06-282C1686C44B}"/>
              </a:ext>
            </a:extLst>
          </p:cNvPr>
          <p:cNvCxnSpPr>
            <a:cxnSpLocks/>
          </p:cNvCxnSpPr>
          <p:nvPr/>
        </p:nvCxnSpPr>
        <p:spPr>
          <a:xfrm flipH="1">
            <a:off x="7222125" y="762047"/>
            <a:ext cx="221874" cy="27714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6F641949-B79A-9DEE-EA40-0C37617A765F}"/>
              </a:ext>
            </a:extLst>
          </p:cNvPr>
          <p:cNvCxnSpPr>
            <a:cxnSpLocks/>
          </p:cNvCxnSpPr>
          <p:nvPr/>
        </p:nvCxnSpPr>
        <p:spPr>
          <a:xfrm>
            <a:off x="7484099" y="765828"/>
            <a:ext cx="69905" cy="3955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3" name="橢圓 72">
            <a:extLst>
              <a:ext uri="{FF2B5EF4-FFF2-40B4-BE49-F238E27FC236}">
                <a16:creationId xmlns:a16="http://schemas.microsoft.com/office/drawing/2014/main" id="{3446A6E5-5C6C-57C9-8947-509F9DB5866B}"/>
              </a:ext>
            </a:extLst>
          </p:cNvPr>
          <p:cNvSpPr/>
          <p:nvPr/>
        </p:nvSpPr>
        <p:spPr>
          <a:xfrm>
            <a:off x="7256502" y="455087"/>
            <a:ext cx="374996" cy="34361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74" name="接點: 肘形 73">
            <a:extLst>
              <a:ext uri="{FF2B5EF4-FFF2-40B4-BE49-F238E27FC236}">
                <a16:creationId xmlns:a16="http://schemas.microsoft.com/office/drawing/2014/main" id="{4B9BD6D0-EE6E-AB74-B46D-334942FAD8EB}"/>
              </a:ext>
            </a:extLst>
          </p:cNvPr>
          <p:cNvCxnSpPr>
            <a:cxnSpLocks/>
          </p:cNvCxnSpPr>
          <p:nvPr/>
        </p:nvCxnSpPr>
        <p:spPr>
          <a:xfrm flipV="1">
            <a:off x="6516503" y="637374"/>
            <a:ext cx="677366" cy="602162"/>
          </a:xfrm>
          <a:prstGeom prst="bentConnector3">
            <a:avLst>
              <a:gd name="adj1" fmla="val 50000"/>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矩形: 圓角 74">
            <a:extLst>
              <a:ext uri="{FF2B5EF4-FFF2-40B4-BE49-F238E27FC236}">
                <a16:creationId xmlns:a16="http://schemas.microsoft.com/office/drawing/2014/main" id="{D912E3FD-DB30-0B97-4B29-3A22B78CA8C4}"/>
              </a:ext>
            </a:extLst>
          </p:cNvPr>
          <p:cNvSpPr/>
          <p:nvPr/>
        </p:nvSpPr>
        <p:spPr>
          <a:xfrm>
            <a:off x="4991735" y="452200"/>
            <a:ext cx="1560498" cy="406413"/>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簡易カメラをデータ表示画面の上部に固定</a:t>
            </a:r>
            <a:endParaRPr lang="en-US" altLang="zh-TW" sz="1050" b="1">
              <a:solidFill>
                <a:schemeClr val="tx1"/>
              </a:solidFill>
              <a:latin typeface="Meiryo UI" panose="020B0604030504040204" pitchFamily="34" charset="-128"/>
              <a:ea typeface="Meiryo UI" panose="020B0604030504040204" pitchFamily="34" charset="-128"/>
            </a:endParaRPr>
          </a:p>
        </p:txBody>
      </p:sp>
      <p:pic>
        <p:nvPicPr>
          <p:cNvPr id="76" name="圖片 75">
            <a:extLst>
              <a:ext uri="{FF2B5EF4-FFF2-40B4-BE49-F238E27FC236}">
                <a16:creationId xmlns:a16="http://schemas.microsoft.com/office/drawing/2014/main" id="{5FF2BE83-92F5-A004-D80D-3EB51AF30803}"/>
              </a:ext>
            </a:extLst>
          </p:cNvPr>
          <p:cNvPicPr>
            <a:picLocks noChangeAspect="1"/>
          </p:cNvPicPr>
          <p:nvPr/>
        </p:nvPicPr>
        <p:blipFill>
          <a:blip r:embed="rId7"/>
          <a:stretch>
            <a:fillRect/>
          </a:stretch>
        </p:blipFill>
        <p:spPr>
          <a:xfrm>
            <a:off x="330798" y="3676549"/>
            <a:ext cx="187008" cy="203003"/>
          </a:xfrm>
          <a:prstGeom prst="rect">
            <a:avLst/>
          </a:prstGeom>
        </p:spPr>
      </p:pic>
    </p:spTree>
    <p:extLst>
      <p:ext uri="{BB962C8B-B14F-4D97-AF65-F5344CB8AC3E}">
        <p14:creationId xmlns:p14="http://schemas.microsoft.com/office/powerpoint/2010/main" val="3284739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p:txBody>
          <a:bodyPr/>
          <a:lstStyle/>
          <a:p>
            <a:r>
              <a:rPr lang="zh-TW" altLang="en-US" dirty="0"/>
              <a:t>窯介紹</a:t>
            </a:r>
            <a:endParaRPr lang="ja-JP" altLang="en-US" dirty="0"/>
          </a:p>
        </p:txBody>
      </p:sp>
      <p:sp>
        <p:nvSpPr>
          <p:cNvPr id="26" name="文字方塊 25">
            <a:extLst>
              <a:ext uri="{FF2B5EF4-FFF2-40B4-BE49-F238E27FC236}">
                <a16:creationId xmlns:a16="http://schemas.microsoft.com/office/drawing/2014/main" id="{7A3826FC-5FF2-615E-9630-BB1E13074160}"/>
              </a:ext>
            </a:extLst>
          </p:cNvPr>
          <p:cNvSpPr txBox="1"/>
          <p:nvPr/>
        </p:nvSpPr>
        <p:spPr>
          <a:xfrm>
            <a:off x="323850" y="89288"/>
            <a:ext cx="5838492" cy="523220"/>
          </a:xfrm>
          <a:prstGeom prst="rect">
            <a:avLst/>
          </a:prstGeom>
          <a:solidFill>
            <a:srgbClr val="FF0000"/>
          </a:solidFill>
        </p:spPr>
        <p:txBody>
          <a:bodyPr wrap="square" rtlCol="0">
            <a:spAutoFit/>
          </a:bodyPr>
          <a:lstStyle/>
          <a:p>
            <a:pPr algn="l"/>
            <a:r>
              <a:rPr kumimoji="1" lang="zh-TW" altLang="en-US" sz="2800" b="1" i="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簡單介紹</a:t>
            </a:r>
            <a:r>
              <a:rPr lang="zh-TW" altLang="en-US" sz="2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素板製造流程</a:t>
            </a:r>
            <a:endParaRPr kumimoji="1" lang="zh-TW" altLang="en-US" sz="2800" b="1"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矩形 1">
            <a:extLst>
              <a:ext uri="{FF2B5EF4-FFF2-40B4-BE49-F238E27FC236}">
                <a16:creationId xmlns:a16="http://schemas.microsoft.com/office/drawing/2014/main" id="{0865A9D3-76AE-36FD-3922-459ADD851E98}"/>
              </a:ext>
            </a:extLst>
          </p:cNvPr>
          <p:cNvSpPr/>
          <p:nvPr/>
        </p:nvSpPr>
        <p:spPr>
          <a:xfrm>
            <a:off x="1300985" y="2251527"/>
            <a:ext cx="1634400" cy="1182150"/>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dirty="0">
                <a:solidFill>
                  <a:srgbClr val="404040"/>
                </a:solidFill>
              </a:rPr>
              <a:t>HOT</a:t>
            </a:r>
            <a:endParaRPr kumimoji="1" lang="zh-TW" altLang="en-US" sz="1800" dirty="0">
              <a:solidFill>
                <a:srgbClr val="404040"/>
              </a:solidFill>
            </a:endParaRPr>
          </a:p>
        </p:txBody>
      </p:sp>
      <p:sp>
        <p:nvSpPr>
          <p:cNvPr id="3" name="箭號: 向右 2">
            <a:extLst>
              <a:ext uri="{FF2B5EF4-FFF2-40B4-BE49-F238E27FC236}">
                <a16:creationId xmlns:a16="http://schemas.microsoft.com/office/drawing/2014/main" id="{5098A292-E219-941D-D57A-A495C6BA5532}"/>
              </a:ext>
            </a:extLst>
          </p:cNvPr>
          <p:cNvSpPr/>
          <p:nvPr/>
        </p:nvSpPr>
        <p:spPr>
          <a:xfrm>
            <a:off x="4163491" y="1370972"/>
            <a:ext cx="439200" cy="509402"/>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 name="矩形 5">
            <a:extLst>
              <a:ext uri="{FF2B5EF4-FFF2-40B4-BE49-F238E27FC236}">
                <a16:creationId xmlns:a16="http://schemas.microsoft.com/office/drawing/2014/main" id="{D05C0C10-886C-7125-9855-90556DCE2931}"/>
              </a:ext>
            </a:extLst>
          </p:cNvPr>
          <p:cNvSpPr/>
          <p:nvPr/>
        </p:nvSpPr>
        <p:spPr>
          <a:xfrm>
            <a:off x="5600475" y="972107"/>
            <a:ext cx="1634400" cy="1182150"/>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800" dirty="0">
                <a:solidFill>
                  <a:srgbClr val="404040"/>
                </a:solidFill>
              </a:rPr>
              <a:t>COLD</a:t>
            </a:r>
            <a:endParaRPr kumimoji="1" lang="zh-TW" altLang="en-US" sz="1800" dirty="0">
              <a:solidFill>
                <a:srgbClr val="404040"/>
              </a:solidFill>
            </a:endParaRPr>
          </a:p>
        </p:txBody>
      </p:sp>
      <p:sp>
        <p:nvSpPr>
          <p:cNvPr id="7" name="矩形 6">
            <a:extLst>
              <a:ext uri="{FF2B5EF4-FFF2-40B4-BE49-F238E27FC236}">
                <a16:creationId xmlns:a16="http://schemas.microsoft.com/office/drawing/2014/main" id="{A4153942-F129-4785-B5AA-1CFD9E2FFDC6}"/>
              </a:ext>
            </a:extLst>
          </p:cNvPr>
          <p:cNvSpPr/>
          <p:nvPr/>
        </p:nvSpPr>
        <p:spPr>
          <a:xfrm>
            <a:off x="5938874" y="2353677"/>
            <a:ext cx="2592002" cy="1080000"/>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8" name="圖片 7">
            <a:extLst>
              <a:ext uri="{FF2B5EF4-FFF2-40B4-BE49-F238E27FC236}">
                <a16:creationId xmlns:a16="http://schemas.microsoft.com/office/drawing/2014/main" id="{08266CC7-87BB-A59A-10E3-0A46443CE961}"/>
              </a:ext>
            </a:extLst>
          </p:cNvPr>
          <p:cNvPicPr>
            <a:picLocks noChangeAspect="1"/>
          </p:cNvPicPr>
          <p:nvPr/>
        </p:nvPicPr>
        <p:blipFill rotWithShape="1">
          <a:blip r:embed="rId3"/>
          <a:srcRect t="3896" r="68976" b="2347"/>
          <a:stretch/>
        </p:blipFill>
        <p:spPr>
          <a:xfrm>
            <a:off x="3338173" y="2383440"/>
            <a:ext cx="2226486" cy="2381922"/>
          </a:xfrm>
          <a:prstGeom prst="rect">
            <a:avLst/>
          </a:prstGeom>
        </p:spPr>
      </p:pic>
      <p:pic>
        <p:nvPicPr>
          <p:cNvPr id="9" name="圖片 8">
            <a:extLst>
              <a:ext uri="{FF2B5EF4-FFF2-40B4-BE49-F238E27FC236}">
                <a16:creationId xmlns:a16="http://schemas.microsoft.com/office/drawing/2014/main" id="{6ED8FAF1-B885-D2F0-200C-C7C5B4E7299A}"/>
              </a:ext>
            </a:extLst>
          </p:cNvPr>
          <p:cNvPicPr>
            <a:picLocks noChangeAspect="1"/>
          </p:cNvPicPr>
          <p:nvPr/>
        </p:nvPicPr>
        <p:blipFill>
          <a:blip r:embed="rId4"/>
          <a:stretch>
            <a:fillRect/>
          </a:stretch>
        </p:blipFill>
        <p:spPr>
          <a:xfrm>
            <a:off x="523112" y="868157"/>
            <a:ext cx="3052314" cy="1263750"/>
          </a:xfrm>
          <a:prstGeom prst="rect">
            <a:avLst/>
          </a:prstGeom>
        </p:spPr>
      </p:pic>
    </p:spTree>
    <p:extLst>
      <p:ext uri="{BB962C8B-B14F-4D97-AF65-F5344CB8AC3E}">
        <p14:creationId xmlns:p14="http://schemas.microsoft.com/office/powerpoint/2010/main" val="211904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p:txBody>
          <a:bodyPr/>
          <a:lstStyle/>
          <a:p>
            <a:r>
              <a:rPr lang="zh-TW" altLang="en-US" dirty="0"/>
              <a:t>製一部司令塔</a:t>
            </a:r>
            <a:endParaRPr lang="ja-JP" altLang="en-US" dirty="0"/>
          </a:p>
        </p:txBody>
      </p:sp>
      <p:grpSp>
        <p:nvGrpSpPr>
          <p:cNvPr id="2" name="群組 1">
            <a:extLst>
              <a:ext uri="{FF2B5EF4-FFF2-40B4-BE49-F238E27FC236}">
                <a16:creationId xmlns:a16="http://schemas.microsoft.com/office/drawing/2014/main" id="{30698FE9-D6A0-AF57-91E7-EA49F6D90BEA}"/>
              </a:ext>
            </a:extLst>
          </p:cNvPr>
          <p:cNvGrpSpPr/>
          <p:nvPr/>
        </p:nvGrpSpPr>
        <p:grpSpPr>
          <a:xfrm>
            <a:off x="374113" y="1144634"/>
            <a:ext cx="5634720" cy="3385859"/>
            <a:chOff x="1195338" y="1009717"/>
            <a:chExt cx="5634720" cy="3385859"/>
          </a:xfrm>
        </p:grpSpPr>
        <p:pic>
          <p:nvPicPr>
            <p:cNvPr id="3" name="圖形 2" descr="網際網路 外框">
              <a:extLst>
                <a:ext uri="{FF2B5EF4-FFF2-40B4-BE49-F238E27FC236}">
                  <a16:creationId xmlns:a16="http://schemas.microsoft.com/office/drawing/2014/main" id="{15499592-D08C-840C-759D-81C0D093D9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8487" y="1380118"/>
              <a:ext cx="2800111" cy="2800111"/>
            </a:xfrm>
            <a:prstGeom prst="rect">
              <a:avLst/>
            </a:prstGeom>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A61F247A-2576-E998-7BA9-7274DBD47896}"/>
                </a:ext>
              </a:extLst>
            </p:cNvPr>
            <p:cNvSpPr/>
            <p:nvPr/>
          </p:nvSpPr>
          <p:spPr>
            <a:xfrm>
              <a:off x="1561629" y="1807647"/>
              <a:ext cx="867742" cy="509402"/>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latin typeface="jf open 粉圓 2.0" panose="020B0000000000000000" pitchFamily="34" charset="-120"/>
                  <a:ea typeface="jf open 粉圓 2.0" panose="020B0000000000000000" pitchFamily="34" charset="-120"/>
                </a:rPr>
                <a:t>原物料情報</a:t>
              </a:r>
              <a:endParaRPr kumimoji="1" lang="zh-TW" altLang="en-US" sz="1400" dirty="0">
                <a:solidFill>
                  <a:schemeClr val="bg1"/>
                </a:solidFill>
                <a:latin typeface="jf open 粉圓 2.0" panose="020B0000000000000000" pitchFamily="34" charset="-120"/>
                <a:ea typeface="jf open 粉圓 2.0" panose="020B0000000000000000" pitchFamily="34" charset="-120"/>
              </a:endParaRPr>
            </a:p>
          </p:txBody>
        </p:sp>
        <p:sp>
          <p:nvSpPr>
            <p:cNvPr id="7" name="矩形 6">
              <a:extLst>
                <a:ext uri="{FF2B5EF4-FFF2-40B4-BE49-F238E27FC236}">
                  <a16:creationId xmlns:a16="http://schemas.microsoft.com/office/drawing/2014/main" id="{E1AF5CCB-E07B-2805-A929-B4C50FA255D7}"/>
                </a:ext>
              </a:extLst>
            </p:cNvPr>
            <p:cNvSpPr/>
            <p:nvPr/>
          </p:nvSpPr>
          <p:spPr>
            <a:xfrm>
              <a:off x="6190122" y="2120864"/>
              <a:ext cx="639936" cy="509402"/>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latin typeface="jf open 粉圓 2.0" panose="020B0000000000000000" pitchFamily="34" charset="-120"/>
                  <a:ea typeface="jf open 粉圓 2.0" panose="020B0000000000000000" pitchFamily="34" charset="-120"/>
                </a:rPr>
                <a:t>製品在庫</a:t>
              </a:r>
              <a:endParaRPr kumimoji="1" lang="zh-TW" altLang="en-US" sz="1400" dirty="0">
                <a:solidFill>
                  <a:schemeClr val="bg1"/>
                </a:solidFill>
                <a:latin typeface="jf open 粉圓 2.0" panose="020B0000000000000000" pitchFamily="34" charset="-120"/>
                <a:ea typeface="jf open 粉圓 2.0" panose="020B0000000000000000" pitchFamily="34" charset="-120"/>
              </a:endParaRPr>
            </a:p>
          </p:txBody>
        </p:sp>
        <p:sp>
          <p:nvSpPr>
            <p:cNvPr id="8" name="矩形 7">
              <a:extLst>
                <a:ext uri="{FF2B5EF4-FFF2-40B4-BE49-F238E27FC236}">
                  <a16:creationId xmlns:a16="http://schemas.microsoft.com/office/drawing/2014/main" id="{0CA9BEFF-2CFB-A08A-BE29-C2309B99780A}"/>
                </a:ext>
              </a:extLst>
            </p:cNvPr>
            <p:cNvSpPr/>
            <p:nvPr/>
          </p:nvSpPr>
          <p:spPr>
            <a:xfrm>
              <a:off x="3103618" y="1009717"/>
              <a:ext cx="867742" cy="509402"/>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latin typeface="jf open 粉圓 2.0" panose="020B0000000000000000" pitchFamily="34" charset="-120"/>
                  <a:ea typeface="jf open 粉圓 2.0" panose="020B0000000000000000" pitchFamily="34" charset="-120"/>
                </a:rPr>
                <a:t>設備即時狀態</a:t>
              </a:r>
              <a:endParaRPr kumimoji="1" lang="zh-TW" altLang="en-US" sz="1400" dirty="0">
                <a:solidFill>
                  <a:schemeClr val="bg1"/>
                </a:solidFill>
                <a:latin typeface="jf open 粉圓 2.0" panose="020B0000000000000000" pitchFamily="34" charset="-120"/>
                <a:ea typeface="jf open 粉圓 2.0" panose="020B0000000000000000" pitchFamily="34" charset="-120"/>
              </a:endParaRPr>
            </a:p>
          </p:txBody>
        </p:sp>
        <p:sp>
          <p:nvSpPr>
            <p:cNvPr id="9" name="矩形 8">
              <a:extLst>
                <a:ext uri="{FF2B5EF4-FFF2-40B4-BE49-F238E27FC236}">
                  <a16:creationId xmlns:a16="http://schemas.microsoft.com/office/drawing/2014/main" id="{F90C3C4C-180B-34C8-AA9C-8585B42333C7}"/>
                </a:ext>
              </a:extLst>
            </p:cNvPr>
            <p:cNvSpPr/>
            <p:nvPr/>
          </p:nvSpPr>
          <p:spPr>
            <a:xfrm>
              <a:off x="5638517" y="1078255"/>
              <a:ext cx="616676" cy="574493"/>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latin typeface="jf open 粉圓 2.0" panose="020B0000000000000000" pitchFamily="34" charset="-120"/>
                  <a:ea typeface="jf open 粉圓 2.0" panose="020B0000000000000000" pitchFamily="34" charset="-120"/>
                </a:rPr>
                <a:t>良品率</a:t>
              </a:r>
              <a:endParaRPr kumimoji="1" lang="zh-TW" altLang="en-US" sz="1400" dirty="0">
                <a:solidFill>
                  <a:schemeClr val="bg1"/>
                </a:solidFill>
                <a:latin typeface="jf open 粉圓 2.0" panose="020B0000000000000000" pitchFamily="34" charset="-120"/>
                <a:ea typeface="jf open 粉圓 2.0" panose="020B0000000000000000" pitchFamily="34" charset="-120"/>
              </a:endParaRPr>
            </a:p>
          </p:txBody>
        </p:sp>
        <p:sp>
          <p:nvSpPr>
            <p:cNvPr id="10" name="文字方塊 9">
              <a:extLst>
                <a:ext uri="{FF2B5EF4-FFF2-40B4-BE49-F238E27FC236}">
                  <a16:creationId xmlns:a16="http://schemas.microsoft.com/office/drawing/2014/main" id="{896087D7-7415-C8C4-A3FF-9DF8F193EDF7}"/>
                </a:ext>
              </a:extLst>
            </p:cNvPr>
            <p:cNvSpPr txBox="1"/>
            <p:nvPr/>
          </p:nvSpPr>
          <p:spPr>
            <a:xfrm>
              <a:off x="1195338" y="3699394"/>
              <a:ext cx="1436916" cy="546683"/>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dirty="0"/>
                <a:t>環境管理</a:t>
              </a:r>
              <a:endParaRPr lang="en-US" altLang="zh-TW" dirty="0"/>
            </a:p>
            <a:p>
              <a:r>
                <a:rPr lang="en-US" altLang="zh-TW" dirty="0"/>
                <a:t>(</a:t>
              </a:r>
              <a:r>
                <a:rPr lang="zh-TW" altLang="en-US" dirty="0"/>
                <a:t>能耗</a:t>
              </a:r>
              <a:r>
                <a:rPr lang="en-US" altLang="zh-TW" dirty="0"/>
                <a:t>&amp;</a:t>
              </a:r>
              <a:r>
                <a:rPr lang="zh-TW" altLang="en-US" dirty="0"/>
                <a:t>廢棄物</a:t>
              </a:r>
              <a:r>
                <a:rPr lang="en-US" altLang="zh-TW" dirty="0"/>
                <a:t>)</a:t>
              </a:r>
              <a:endParaRPr lang="zh-TW" altLang="en-US" dirty="0"/>
            </a:p>
          </p:txBody>
        </p:sp>
        <p:sp>
          <p:nvSpPr>
            <p:cNvPr id="11" name="文字方塊 10">
              <a:extLst>
                <a:ext uri="{FF2B5EF4-FFF2-40B4-BE49-F238E27FC236}">
                  <a16:creationId xmlns:a16="http://schemas.microsoft.com/office/drawing/2014/main" id="{B7F2B1A3-E32F-5FE3-A6BF-5CF71FAFA4CA}"/>
                </a:ext>
              </a:extLst>
            </p:cNvPr>
            <p:cNvSpPr txBox="1"/>
            <p:nvPr/>
          </p:nvSpPr>
          <p:spPr>
            <a:xfrm>
              <a:off x="6145876" y="3968354"/>
              <a:ext cx="684182" cy="427222"/>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dirty="0"/>
                <a:t>成本</a:t>
              </a:r>
              <a:endParaRPr lang="en-US" altLang="zh-TW" dirty="0"/>
            </a:p>
          </p:txBody>
        </p:sp>
        <p:sp>
          <p:nvSpPr>
            <p:cNvPr id="12" name="矩形 11">
              <a:extLst>
                <a:ext uri="{FF2B5EF4-FFF2-40B4-BE49-F238E27FC236}">
                  <a16:creationId xmlns:a16="http://schemas.microsoft.com/office/drawing/2014/main" id="{1667C0F2-4A9C-4E5A-C656-E175F5FC67D9}"/>
                </a:ext>
              </a:extLst>
            </p:cNvPr>
            <p:cNvSpPr/>
            <p:nvPr/>
          </p:nvSpPr>
          <p:spPr>
            <a:xfrm>
              <a:off x="4715489" y="3821083"/>
              <a:ext cx="616676" cy="574493"/>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bg1"/>
                  </a:solidFill>
                  <a:latin typeface="jf open 粉圓 2.0" panose="020B0000000000000000" pitchFamily="34" charset="-120"/>
                  <a:ea typeface="jf open 粉圓 2.0" panose="020B0000000000000000" pitchFamily="34" charset="-120"/>
                </a:rPr>
                <a:t>人員</a:t>
              </a:r>
              <a:endParaRPr kumimoji="1" lang="zh-TW" altLang="en-US" sz="1400" dirty="0">
                <a:solidFill>
                  <a:schemeClr val="bg1"/>
                </a:solidFill>
                <a:latin typeface="jf open 粉圓 2.0" panose="020B0000000000000000" pitchFamily="34" charset="-120"/>
                <a:ea typeface="jf open 粉圓 2.0" panose="020B0000000000000000" pitchFamily="34" charset="-120"/>
              </a:endParaRPr>
            </a:p>
          </p:txBody>
        </p:sp>
        <p:cxnSp>
          <p:nvCxnSpPr>
            <p:cNvPr id="13" name="接點: 肘形 12">
              <a:extLst>
                <a:ext uri="{FF2B5EF4-FFF2-40B4-BE49-F238E27FC236}">
                  <a16:creationId xmlns:a16="http://schemas.microsoft.com/office/drawing/2014/main" id="{53BDFFED-1B94-8BAA-8C53-3D4182ADA2C3}"/>
                </a:ext>
              </a:extLst>
            </p:cNvPr>
            <p:cNvCxnSpPr>
              <a:cxnSpLocks/>
            </p:cNvCxnSpPr>
            <p:nvPr/>
          </p:nvCxnSpPr>
          <p:spPr>
            <a:xfrm rot="16200000" flipH="1">
              <a:off x="3396979" y="1627624"/>
              <a:ext cx="690859" cy="473848"/>
            </a:xfrm>
            <a:prstGeom prst="bentConnector3">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A018F7E2-23EA-8DFA-FC16-6BCD9C05B926}"/>
                </a:ext>
              </a:extLst>
            </p:cNvPr>
            <p:cNvCxnSpPr>
              <a:cxnSpLocks/>
              <a:stCxn id="6" idx="3"/>
            </p:cNvCxnSpPr>
            <p:nvPr/>
          </p:nvCxnSpPr>
          <p:spPr>
            <a:xfrm>
              <a:off x="2429371" y="2062348"/>
              <a:ext cx="1464225" cy="301247"/>
            </a:xfrm>
            <a:prstGeom prst="bentConnector3">
              <a:avLst>
                <a:gd name="adj1" fmla="val 50000"/>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F16911B4-37B7-2EBC-8F0E-91C1CCC4D3B6}"/>
                </a:ext>
              </a:extLst>
            </p:cNvPr>
            <p:cNvCxnSpPr>
              <a:cxnSpLocks/>
              <a:stCxn id="10" idx="3"/>
            </p:cNvCxnSpPr>
            <p:nvPr/>
          </p:nvCxnSpPr>
          <p:spPr>
            <a:xfrm flipV="1">
              <a:off x="2632254" y="3228979"/>
              <a:ext cx="1606320" cy="743757"/>
            </a:xfrm>
            <a:prstGeom prst="bentConnector3">
              <a:avLst>
                <a:gd name="adj1" fmla="val 50000"/>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EC0AA679-D5EC-1D01-914D-4079C3953E31}"/>
                </a:ext>
              </a:extLst>
            </p:cNvPr>
            <p:cNvCxnSpPr>
              <a:cxnSpLocks/>
              <a:endCxn id="7" idx="1"/>
            </p:cNvCxnSpPr>
            <p:nvPr/>
          </p:nvCxnSpPr>
          <p:spPr>
            <a:xfrm flipV="1">
              <a:off x="4622712" y="2375565"/>
              <a:ext cx="1567410" cy="260572"/>
            </a:xfrm>
            <a:prstGeom prst="bentConnector3">
              <a:avLst>
                <a:gd name="adj1" fmla="val 50000"/>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3FFBA0BC-C354-4942-E8A5-4F84CFD1CF37}"/>
                </a:ext>
              </a:extLst>
            </p:cNvPr>
            <p:cNvSpPr txBox="1"/>
            <p:nvPr/>
          </p:nvSpPr>
          <p:spPr>
            <a:xfrm>
              <a:off x="1871990" y="2636137"/>
              <a:ext cx="760264" cy="546683"/>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dirty="0"/>
                <a:t>訂單</a:t>
              </a:r>
              <a:r>
                <a:rPr lang="en-US" altLang="zh-TW" dirty="0"/>
                <a:t>/</a:t>
              </a:r>
              <a:r>
                <a:rPr lang="zh-TW" altLang="en-US" dirty="0"/>
                <a:t>交期</a:t>
              </a:r>
            </a:p>
          </p:txBody>
        </p:sp>
        <p:cxnSp>
          <p:nvCxnSpPr>
            <p:cNvPr id="18" name="接點: 肘形 17">
              <a:extLst>
                <a:ext uri="{FF2B5EF4-FFF2-40B4-BE49-F238E27FC236}">
                  <a16:creationId xmlns:a16="http://schemas.microsoft.com/office/drawing/2014/main" id="{CE3787E7-5996-8CA3-2E90-30FC51456F73}"/>
                </a:ext>
              </a:extLst>
            </p:cNvPr>
            <p:cNvCxnSpPr>
              <a:cxnSpLocks/>
              <a:stCxn id="17" idx="3"/>
            </p:cNvCxnSpPr>
            <p:nvPr/>
          </p:nvCxnSpPr>
          <p:spPr>
            <a:xfrm flipV="1">
              <a:off x="2632254" y="2749486"/>
              <a:ext cx="1222729" cy="159993"/>
            </a:xfrm>
            <a:prstGeom prst="bentConnector3">
              <a:avLst>
                <a:gd name="adj1" fmla="val 50000"/>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AC4D59A2-2E32-B341-C9D1-2E2BA138D68B}"/>
                </a:ext>
              </a:extLst>
            </p:cNvPr>
            <p:cNvCxnSpPr>
              <a:cxnSpLocks/>
              <a:endCxn id="9" idx="1"/>
            </p:cNvCxnSpPr>
            <p:nvPr/>
          </p:nvCxnSpPr>
          <p:spPr>
            <a:xfrm rot="5400000" flipH="1" flipV="1">
              <a:off x="4858808" y="1430269"/>
              <a:ext cx="844476" cy="714942"/>
            </a:xfrm>
            <a:prstGeom prst="bentConnector2">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01DD82DE-3677-4B0A-B8C2-8BD99EF89EC1}"/>
                </a:ext>
              </a:extLst>
            </p:cNvPr>
            <p:cNvCxnSpPr>
              <a:cxnSpLocks/>
              <a:endCxn id="11" idx="0"/>
            </p:cNvCxnSpPr>
            <p:nvPr/>
          </p:nvCxnSpPr>
          <p:spPr>
            <a:xfrm>
              <a:off x="5281046" y="2821611"/>
              <a:ext cx="1206921" cy="1146743"/>
            </a:xfrm>
            <a:prstGeom prst="bentConnector2">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D7B7EC9F-39EA-6786-6D67-89319F2E30E8}"/>
                </a:ext>
              </a:extLst>
            </p:cNvPr>
            <p:cNvCxnSpPr>
              <a:cxnSpLocks/>
            </p:cNvCxnSpPr>
            <p:nvPr/>
          </p:nvCxnSpPr>
          <p:spPr>
            <a:xfrm rot="5400000">
              <a:off x="4676392" y="3353976"/>
              <a:ext cx="814544" cy="119672"/>
            </a:xfrm>
            <a:prstGeom prst="bentConnector3">
              <a:avLst>
                <a:gd name="adj1" fmla="val 50000"/>
              </a:avLst>
            </a:prstGeom>
            <a:ln w="3810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22" name="文字方塊 21">
            <a:extLst>
              <a:ext uri="{FF2B5EF4-FFF2-40B4-BE49-F238E27FC236}">
                <a16:creationId xmlns:a16="http://schemas.microsoft.com/office/drawing/2014/main" id="{4B9B5555-56D8-2049-9408-7B22FF70B241}"/>
              </a:ext>
            </a:extLst>
          </p:cNvPr>
          <p:cNvSpPr txBox="1"/>
          <p:nvPr/>
        </p:nvSpPr>
        <p:spPr>
          <a:xfrm>
            <a:off x="249880" y="803966"/>
            <a:ext cx="2571751" cy="523220"/>
          </a:xfrm>
          <a:prstGeom prst="rect">
            <a:avLst/>
          </a:prstGeom>
          <a:noFill/>
        </p:spPr>
        <p:txBody>
          <a:bodyPr wrap="square">
            <a:spAutoFit/>
          </a:bodyPr>
          <a:lstStyle/>
          <a:p>
            <a:r>
              <a:rPr kumimoji="1" lang="ja-JP" altLang="en-US" sz="1400" b="1" dirty="0">
                <a:solidFill>
                  <a:srgbClr val="FF0000"/>
                </a:solidFill>
                <a:latin typeface="jf open 粉圓 2.0" panose="020B0000000000000000" pitchFamily="34" charset="-120"/>
                <a:cs typeface="Meiryo" charset="-128"/>
              </a:rPr>
              <a:t>データに基づいて意思決定を行う</a:t>
            </a:r>
            <a:endParaRPr kumimoji="1" lang="en-US" altLang="ja-JP" sz="1400" b="1" dirty="0">
              <a:solidFill>
                <a:srgbClr val="FF0000"/>
              </a:solidFill>
              <a:latin typeface="jf open 粉圓 2.0" panose="020B0000000000000000" pitchFamily="34" charset="-120"/>
              <a:cs typeface="Meiryo" charset="-128"/>
            </a:endParaRPr>
          </a:p>
          <a:p>
            <a:r>
              <a:rPr lang="zh-TW" altLang="en-US" sz="1400" b="1" dirty="0">
                <a:solidFill>
                  <a:srgbClr val="FF0000"/>
                </a:solidFill>
                <a:latin typeface="jf open 粉圓 2.0" panose="020B0000000000000000" pitchFamily="34" charset="-120"/>
                <a:ea typeface="jf open 粉圓 2.0" panose="020B0000000000000000" pitchFamily="34" charset="-120"/>
                <a:cs typeface="Meiryo" charset="-128"/>
              </a:rPr>
              <a:t>依據數據進行決策</a:t>
            </a:r>
            <a:endParaRPr kumimoji="1" lang="en-US" altLang="ja-JP" sz="1400" b="1" dirty="0">
              <a:solidFill>
                <a:srgbClr val="FF0000"/>
              </a:solidFill>
              <a:latin typeface="jf open 粉圓 2.0" panose="020B0000000000000000" pitchFamily="34" charset="-120"/>
              <a:ea typeface="jf open 粉圓 2.0" panose="020B0000000000000000" pitchFamily="34" charset="-120"/>
              <a:cs typeface="Meiryo" charset="-128"/>
            </a:endParaRPr>
          </a:p>
        </p:txBody>
      </p:sp>
      <p:sp>
        <p:nvSpPr>
          <p:cNvPr id="23" name="文字方塊 22">
            <a:extLst>
              <a:ext uri="{FF2B5EF4-FFF2-40B4-BE49-F238E27FC236}">
                <a16:creationId xmlns:a16="http://schemas.microsoft.com/office/drawing/2014/main" id="{BD6F4199-A695-AAEF-ED6B-AECBEA30722C}"/>
              </a:ext>
            </a:extLst>
          </p:cNvPr>
          <p:cNvSpPr txBox="1"/>
          <p:nvPr/>
        </p:nvSpPr>
        <p:spPr>
          <a:xfrm>
            <a:off x="5761534" y="1368507"/>
            <a:ext cx="3010727" cy="646331"/>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概念一樣</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可以用漂亮點的圖</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zh-TW" altLang="en-US"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或者是用拼圖也可</a:t>
            </a:r>
          </a:p>
        </p:txBody>
      </p:sp>
    </p:spTree>
    <p:extLst>
      <p:ext uri="{BB962C8B-B14F-4D97-AF65-F5344CB8AC3E}">
        <p14:creationId xmlns:p14="http://schemas.microsoft.com/office/powerpoint/2010/main" val="82609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Part1:</a:t>
            </a:r>
            <a:r>
              <a:rPr lang="zh-TW" altLang="en-US" dirty="0"/>
              <a:t>數據收集</a:t>
            </a:r>
            <a:endParaRPr lang="ja-JP" altLang="en-US" dirty="0">
              <a:solidFill>
                <a:srgbClr val="FF0000"/>
              </a:solidFill>
            </a:endParaRPr>
          </a:p>
        </p:txBody>
      </p:sp>
      <p:sp>
        <p:nvSpPr>
          <p:cNvPr id="6" name="Rectangle 73">
            <a:extLst>
              <a:ext uri="{FF2B5EF4-FFF2-40B4-BE49-F238E27FC236}">
                <a16:creationId xmlns:a16="http://schemas.microsoft.com/office/drawing/2014/main" id="{06A04325-6B13-9F53-F0A0-113D2FC209F2}"/>
              </a:ext>
            </a:extLst>
          </p:cNvPr>
          <p:cNvSpPr>
            <a:spLocks noChangeArrowheads="1"/>
          </p:cNvSpPr>
          <p:nvPr/>
        </p:nvSpPr>
        <p:spPr bwMode="auto">
          <a:xfrm>
            <a:off x="498021" y="4495162"/>
            <a:ext cx="8013520" cy="29907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ja-JP" sz="1650" b="1" dirty="0">
                <a:solidFill>
                  <a:schemeClr val="bg1"/>
                </a:solidFill>
                <a:latin typeface="Meiryo UI" panose="020B0604030504040204" pitchFamily="34" charset="-128"/>
                <a:ea typeface="Meiryo UI" panose="020B0604030504040204" pitchFamily="34" charset="-128"/>
              </a:rPr>
              <a:t>Python</a:t>
            </a:r>
            <a:r>
              <a:rPr lang="ja-JP" altLang="en-US" sz="1650" b="1" dirty="0">
                <a:solidFill>
                  <a:schemeClr val="bg1"/>
                </a:solidFill>
                <a:latin typeface="Meiryo UI" panose="020B0604030504040204" pitchFamily="34" charset="-128"/>
                <a:ea typeface="Meiryo UI" panose="020B0604030504040204" pitchFamily="34" charset="-128"/>
              </a:rPr>
              <a:t>で</a:t>
            </a:r>
            <a:endParaRPr lang="en-US" altLang="zh-TW" sz="1650" b="1" dirty="0">
              <a:solidFill>
                <a:schemeClr val="bg1"/>
              </a:solidFill>
              <a:latin typeface="Meiryo UI" panose="020B0604030504040204" pitchFamily="34" charset="-128"/>
              <a:ea typeface="Meiryo UI" panose="020B0604030504040204" pitchFamily="34" charset="-128"/>
            </a:endParaRPr>
          </a:p>
        </p:txBody>
      </p:sp>
      <p:sp>
        <p:nvSpPr>
          <p:cNvPr id="5" name="文字方塊 4">
            <a:extLst>
              <a:ext uri="{FF2B5EF4-FFF2-40B4-BE49-F238E27FC236}">
                <a16:creationId xmlns:a16="http://schemas.microsoft.com/office/drawing/2014/main" id="{9566E582-DD77-3876-ADE6-128DB706D850}"/>
              </a:ext>
            </a:extLst>
          </p:cNvPr>
          <p:cNvSpPr txBox="1"/>
          <p:nvPr/>
        </p:nvSpPr>
        <p:spPr>
          <a:xfrm>
            <a:off x="2341983" y="1707502"/>
            <a:ext cx="3928188" cy="646331"/>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分散四處的數據</a:t>
            </a:r>
            <a:r>
              <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=&gt;</a:t>
            </a:r>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集中收集</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14092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Part1 :</a:t>
            </a:r>
            <a:r>
              <a:rPr lang="zh-TW" altLang="en-US" dirty="0"/>
              <a:t>需求情報確立</a:t>
            </a:r>
            <a:r>
              <a:rPr lang="en-US" altLang="zh-TW" dirty="0"/>
              <a:t>&amp;</a:t>
            </a:r>
            <a:r>
              <a:rPr lang="zh-TW" altLang="en-US" dirty="0"/>
              <a:t>畫面建構</a:t>
            </a:r>
            <a:endParaRPr lang="ja-JP" altLang="en-US" dirty="0">
              <a:solidFill>
                <a:srgbClr val="FF0000"/>
              </a:solidFill>
            </a:endParaRPr>
          </a:p>
        </p:txBody>
      </p:sp>
      <p:pic>
        <p:nvPicPr>
          <p:cNvPr id="2" name="圖片 1">
            <a:extLst>
              <a:ext uri="{FF2B5EF4-FFF2-40B4-BE49-F238E27FC236}">
                <a16:creationId xmlns:a16="http://schemas.microsoft.com/office/drawing/2014/main" id="{2F855287-37B6-9DA5-71A7-B013515F7EF1}"/>
              </a:ext>
            </a:extLst>
          </p:cNvPr>
          <p:cNvPicPr>
            <a:picLocks noChangeAspect="1"/>
          </p:cNvPicPr>
          <p:nvPr/>
        </p:nvPicPr>
        <p:blipFill>
          <a:blip r:embed="rId3"/>
          <a:stretch>
            <a:fillRect/>
          </a:stretch>
        </p:blipFill>
        <p:spPr>
          <a:xfrm>
            <a:off x="5230449" y="1631309"/>
            <a:ext cx="2107875" cy="1202540"/>
          </a:xfrm>
          <a:prstGeom prst="rect">
            <a:avLst/>
          </a:prstGeom>
        </p:spPr>
      </p:pic>
      <p:pic>
        <p:nvPicPr>
          <p:cNvPr id="3" name="圖片 2">
            <a:extLst>
              <a:ext uri="{FF2B5EF4-FFF2-40B4-BE49-F238E27FC236}">
                <a16:creationId xmlns:a16="http://schemas.microsoft.com/office/drawing/2014/main" id="{8A3598E9-4AEA-D615-7A6A-C3B2C490E498}"/>
              </a:ext>
            </a:extLst>
          </p:cNvPr>
          <p:cNvPicPr>
            <a:picLocks noChangeAspect="1"/>
          </p:cNvPicPr>
          <p:nvPr/>
        </p:nvPicPr>
        <p:blipFill>
          <a:blip r:embed="rId4"/>
          <a:stretch>
            <a:fillRect/>
          </a:stretch>
        </p:blipFill>
        <p:spPr>
          <a:xfrm>
            <a:off x="5213773" y="2933833"/>
            <a:ext cx="2144454" cy="1051652"/>
          </a:xfrm>
          <a:prstGeom prst="rect">
            <a:avLst/>
          </a:prstGeom>
        </p:spPr>
      </p:pic>
      <p:sp>
        <p:nvSpPr>
          <p:cNvPr id="6" name="Rectangle 73">
            <a:extLst>
              <a:ext uri="{FF2B5EF4-FFF2-40B4-BE49-F238E27FC236}">
                <a16:creationId xmlns:a16="http://schemas.microsoft.com/office/drawing/2014/main" id="{06A04325-6B13-9F53-F0A0-113D2FC209F2}"/>
              </a:ext>
            </a:extLst>
          </p:cNvPr>
          <p:cNvSpPr>
            <a:spLocks noChangeArrowheads="1"/>
          </p:cNvSpPr>
          <p:nvPr/>
        </p:nvSpPr>
        <p:spPr bwMode="auto">
          <a:xfrm>
            <a:off x="498021" y="4495162"/>
            <a:ext cx="8013520" cy="299077"/>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en-US" altLang="ja-JP" sz="1650" b="1">
                <a:solidFill>
                  <a:schemeClr val="bg1"/>
                </a:solidFill>
                <a:latin typeface="Meiryo UI" panose="020B0604030504040204" pitchFamily="34" charset="-128"/>
                <a:ea typeface="Meiryo UI" panose="020B0604030504040204" pitchFamily="34" charset="-128"/>
              </a:rPr>
              <a:t>Python</a:t>
            </a:r>
            <a:r>
              <a:rPr lang="ja-JP" altLang="en-US" sz="1650" b="1">
                <a:solidFill>
                  <a:schemeClr val="bg1"/>
                </a:solidFill>
                <a:latin typeface="Meiryo UI" panose="020B0604030504040204" pitchFamily="34" charset="-128"/>
                <a:ea typeface="Meiryo UI" panose="020B0604030504040204" pitchFamily="34" charset="-128"/>
              </a:rPr>
              <a:t>で自動的に計算され、グラフとして出力される、定例作業時間</a:t>
            </a:r>
            <a:r>
              <a:rPr lang="zh-TW" altLang="en-US" sz="1650" b="1">
                <a:solidFill>
                  <a:schemeClr val="bg1"/>
                </a:solidFill>
                <a:latin typeface="Meiryo UI" panose="020B0604030504040204" pitchFamily="34" charset="-128"/>
                <a:ea typeface="Meiryo UI" panose="020B0604030504040204" pitchFamily="34" charset="-128"/>
              </a:rPr>
              <a:t> </a:t>
            </a:r>
            <a:r>
              <a:rPr lang="en-US" altLang="zh-TW" sz="1650" b="1">
                <a:solidFill>
                  <a:schemeClr val="bg1"/>
                </a:solidFill>
                <a:latin typeface="Meiryo UI" panose="020B0604030504040204" pitchFamily="34" charset="-128"/>
                <a:ea typeface="Meiryo UI" panose="020B0604030504040204" pitchFamily="34" charset="-128"/>
              </a:rPr>
              <a:t>110Hr/</a:t>
            </a:r>
            <a:r>
              <a:rPr lang="zh-TW" altLang="en-US" sz="1650" b="1">
                <a:solidFill>
                  <a:schemeClr val="bg1"/>
                </a:solidFill>
                <a:latin typeface="Meiryo UI" panose="020B0604030504040204" pitchFamily="34" charset="-128"/>
                <a:ea typeface="Meiryo UI" panose="020B0604030504040204" pitchFamily="34" charset="-128"/>
              </a:rPr>
              <a:t>月</a:t>
            </a:r>
            <a:r>
              <a:rPr lang="ja-JP" altLang="en-US" sz="1650" b="1">
                <a:solidFill>
                  <a:schemeClr val="bg1"/>
                </a:solidFill>
                <a:latin typeface="Meiryo UI" panose="020B0604030504040204" pitchFamily="34" charset="-128"/>
                <a:ea typeface="Meiryo UI" panose="020B0604030504040204" pitchFamily="34" charset="-128"/>
              </a:rPr>
              <a:t>を削減</a:t>
            </a:r>
            <a:r>
              <a:rPr lang="zh-TW" altLang="en-US" sz="1650" b="1">
                <a:solidFill>
                  <a:schemeClr val="bg1"/>
                </a:solidFill>
                <a:latin typeface="Meiryo UI" panose="020B0604030504040204" pitchFamily="34" charset="-128"/>
                <a:ea typeface="Meiryo UI" panose="020B0604030504040204" pitchFamily="34" charset="-128"/>
              </a:rPr>
              <a:t>。</a:t>
            </a:r>
            <a:endParaRPr lang="en-US" altLang="zh-TW" sz="1650" b="1">
              <a:solidFill>
                <a:schemeClr val="bg1"/>
              </a:solidFill>
              <a:latin typeface="Meiryo UI" panose="020B0604030504040204" pitchFamily="34" charset="-128"/>
              <a:ea typeface="Meiryo UI" panose="020B0604030504040204" pitchFamily="34" charset="-128"/>
            </a:endParaRPr>
          </a:p>
        </p:txBody>
      </p:sp>
      <p:sp>
        <p:nvSpPr>
          <p:cNvPr id="7" name="矩形: 圓角 6">
            <a:extLst>
              <a:ext uri="{FF2B5EF4-FFF2-40B4-BE49-F238E27FC236}">
                <a16:creationId xmlns:a16="http://schemas.microsoft.com/office/drawing/2014/main" id="{84108AEE-9C62-5E84-2DE4-0F6307AC2217}"/>
              </a:ext>
            </a:extLst>
          </p:cNvPr>
          <p:cNvSpPr/>
          <p:nvPr/>
        </p:nvSpPr>
        <p:spPr>
          <a:xfrm>
            <a:off x="4572001" y="3990490"/>
            <a:ext cx="4140642" cy="485796"/>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tx1"/>
                </a:solidFill>
                <a:latin typeface="Meiryo UI" panose="020B0604030504040204" pitchFamily="34" charset="-128"/>
                <a:ea typeface="Meiryo UI" panose="020B0604030504040204" pitchFamily="34" charset="-128"/>
              </a:rPr>
              <a:t>8</a:t>
            </a:r>
            <a:r>
              <a:rPr lang="ja-JP" altLang="en-US" sz="1200" b="1" dirty="0">
                <a:solidFill>
                  <a:schemeClr val="tx1"/>
                </a:solidFill>
                <a:latin typeface="Meiryo UI" panose="020B0604030504040204" pitchFamily="34" charset="-128"/>
                <a:ea typeface="Meiryo UI" panose="020B0604030504040204" pitchFamily="34" charset="-128"/>
              </a:rPr>
              <a:t>種類の品質状況、</a:t>
            </a:r>
            <a:r>
              <a:rPr lang="en-US" altLang="zh-TW" sz="1200" b="1" dirty="0">
                <a:solidFill>
                  <a:schemeClr val="tx1"/>
                </a:solidFill>
                <a:latin typeface="Meiryo UI" panose="020B0604030504040204" pitchFamily="34" charset="-128"/>
                <a:ea typeface="Meiryo UI" panose="020B0604030504040204" pitchFamily="34" charset="-128"/>
              </a:rPr>
              <a:t>5</a:t>
            </a:r>
            <a:r>
              <a:rPr lang="ja-JP" altLang="en-US" sz="1200" b="1" dirty="0">
                <a:solidFill>
                  <a:schemeClr val="tx1"/>
                </a:solidFill>
                <a:latin typeface="Meiryo UI" panose="020B0604030504040204" pitchFamily="34" charset="-128"/>
                <a:ea typeface="Meiryo UI" panose="020B0604030504040204" pitchFamily="34" charset="-128"/>
              </a:rPr>
              <a:t>種類の設備状況が公開され、自動的に生成されるグラフは合計</a:t>
            </a:r>
            <a:r>
              <a:rPr lang="en-US" altLang="zh-TW" sz="1200" b="1" dirty="0">
                <a:solidFill>
                  <a:schemeClr val="tx1"/>
                </a:solidFill>
                <a:latin typeface="Meiryo UI" panose="020B0604030504040204" pitchFamily="34" charset="-128"/>
                <a:ea typeface="Meiryo UI" panose="020B0604030504040204" pitchFamily="34" charset="-128"/>
              </a:rPr>
              <a:t>78</a:t>
            </a:r>
            <a:r>
              <a:rPr lang="ja-JP" altLang="en-US" sz="1200" b="1" dirty="0">
                <a:solidFill>
                  <a:schemeClr val="tx1"/>
                </a:solidFill>
                <a:latin typeface="Meiryo UI" panose="020B0604030504040204" pitchFamily="34" charset="-128"/>
                <a:ea typeface="Meiryo UI" panose="020B0604030504040204" pitchFamily="34" charset="-128"/>
              </a:rPr>
              <a:t>枚。継続的に追加している。</a:t>
            </a:r>
            <a:endParaRPr lang="en-US" altLang="zh-TW" sz="1200" b="1" dirty="0">
              <a:solidFill>
                <a:schemeClr val="tx1"/>
              </a:solidFill>
              <a:latin typeface="Meiryo UI" panose="020B0604030504040204" pitchFamily="34" charset="-128"/>
              <a:ea typeface="Meiryo UI" panose="020B0604030504040204" pitchFamily="34" charset="-128"/>
            </a:endParaRPr>
          </a:p>
        </p:txBody>
      </p:sp>
      <p:pic>
        <p:nvPicPr>
          <p:cNvPr id="8" name="圖片 7">
            <a:extLst>
              <a:ext uri="{FF2B5EF4-FFF2-40B4-BE49-F238E27FC236}">
                <a16:creationId xmlns:a16="http://schemas.microsoft.com/office/drawing/2014/main" id="{7DFEC7C8-AFD1-872C-DCBA-E361E7D552EA}"/>
              </a:ext>
            </a:extLst>
          </p:cNvPr>
          <p:cNvPicPr>
            <a:picLocks noChangeAspect="1"/>
          </p:cNvPicPr>
          <p:nvPr/>
        </p:nvPicPr>
        <p:blipFill rotWithShape="1">
          <a:blip r:embed="rId5"/>
          <a:srcRect t="3896" r="68976" b="2347"/>
          <a:stretch/>
        </p:blipFill>
        <p:spPr>
          <a:xfrm>
            <a:off x="667332" y="1225945"/>
            <a:ext cx="2944548" cy="3150113"/>
          </a:xfrm>
          <a:prstGeom prst="rect">
            <a:avLst/>
          </a:prstGeom>
        </p:spPr>
      </p:pic>
      <p:sp>
        <p:nvSpPr>
          <p:cNvPr id="10" name="矩形 9">
            <a:extLst>
              <a:ext uri="{FF2B5EF4-FFF2-40B4-BE49-F238E27FC236}">
                <a16:creationId xmlns:a16="http://schemas.microsoft.com/office/drawing/2014/main" id="{0BE84E73-00E8-7D67-DB65-26FD33AA17ED}"/>
              </a:ext>
            </a:extLst>
          </p:cNvPr>
          <p:cNvSpPr/>
          <p:nvPr/>
        </p:nvSpPr>
        <p:spPr>
          <a:xfrm>
            <a:off x="2078816" y="1530322"/>
            <a:ext cx="992807" cy="369332"/>
          </a:xfrm>
          <a:prstGeom prst="rect">
            <a:avLst/>
          </a:prstGeom>
          <a:solidFill>
            <a:srgbClr val="00B050"/>
          </a:solidFill>
        </p:spPr>
        <p:txBody>
          <a:bodyPr wrap="square">
            <a:spAutoFit/>
          </a:bodyPr>
          <a:lstStyle/>
          <a:p>
            <a:r>
              <a:rPr lang="ja-JP" altLang="en-US" sz="900" b="1" dirty="0">
                <a:solidFill>
                  <a:schemeClr val="bg1"/>
                </a:solidFill>
                <a:latin typeface="Meiryo UI" panose="020B0604030504040204" pitchFamily="34" charset="-128"/>
                <a:ea typeface="Meiryo UI" panose="020B0604030504040204" pitchFamily="34" charset="-128"/>
              </a:rPr>
              <a:t>製造一部</a:t>
            </a:r>
            <a:r>
              <a:rPr lang="en-US" altLang="zh-TW" sz="900" b="1" dirty="0">
                <a:solidFill>
                  <a:schemeClr val="bg1"/>
                </a:solidFill>
                <a:latin typeface="Meiryo UI" panose="020B0604030504040204" pitchFamily="34" charset="-128"/>
                <a:ea typeface="Meiryo UI" panose="020B0604030504040204" pitchFamily="34" charset="-128"/>
              </a:rPr>
              <a:t>SPO</a:t>
            </a:r>
            <a:r>
              <a:rPr lang="ja-JP" altLang="en-US" sz="900" b="1" dirty="0">
                <a:solidFill>
                  <a:schemeClr val="bg1"/>
                </a:solidFill>
                <a:latin typeface="Meiryo UI" panose="020B0604030504040204" pitchFamily="34" charset="-128"/>
                <a:ea typeface="Meiryo UI" panose="020B0604030504040204" pitchFamily="34" charset="-128"/>
              </a:rPr>
              <a:t>ホームページ</a:t>
            </a:r>
            <a:endParaRPr lang="en-US" altLang="zh-TW" sz="900" b="1" dirty="0">
              <a:solidFill>
                <a:schemeClr val="bg1"/>
              </a:solidFill>
              <a:latin typeface="Meiryo UI" panose="020B0604030504040204" pitchFamily="34" charset="-128"/>
              <a:ea typeface="Meiryo UI" panose="020B0604030504040204" pitchFamily="34" charset="-128"/>
            </a:endParaRPr>
          </a:p>
        </p:txBody>
      </p:sp>
      <p:cxnSp>
        <p:nvCxnSpPr>
          <p:cNvPr id="11" name="接點: 肘形 10">
            <a:extLst>
              <a:ext uri="{FF2B5EF4-FFF2-40B4-BE49-F238E27FC236}">
                <a16:creationId xmlns:a16="http://schemas.microsoft.com/office/drawing/2014/main" id="{AA154A91-0C28-0E2C-EC48-7EDB6923BD28}"/>
              </a:ext>
            </a:extLst>
          </p:cNvPr>
          <p:cNvCxnSpPr>
            <a:cxnSpLocks/>
          </p:cNvCxnSpPr>
          <p:nvPr/>
        </p:nvCxnSpPr>
        <p:spPr>
          <a:xfrm flipV="1">
            <a:off x="3508370" y="3314697"/>
            <a:ext cx="1517564" cy="648313"/>
          </a:xfrm>
          <a:prstGeom prst="bentConnector3">
            <a:avLst>
              <a:gd name="adj1" fmla="val 50000"/>
            </a:avLst>
          </a:prstGeom>
          <a:ln w="19050">
            <a:solidFill>
              <a:schemeClr val="bg2">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語音泡泡: 圓角矩形 11">
            <a:extLst>
              <a:ext uri="{FF2B5EF4-FFF2-40B4-BE49-F238E27FC236}">
                <a16:creationId xmlns:a16="http://schemas.microsoft.com/office/drawing/2014/main" id="{CD1A374D-7E9B-2FBF-B4D1-08A091F70954}"/>
              </a:ext>
            </a:extLst>
          </p:cNvPr>
          <p:cNvSpPr/>
          <p:nvPr/>
        </p:nvSpPr>
        <p:spPr>
          <a:xfrm>
            <a:off x="7398410" y="3311193"/>
            <a:ext cx="1368897" cy="459290"/>
          </a:xfrm>
          <a:prstGeom prst="wedgeRoundRectCallout">
            <a:avLst>
              <a:gd name="adj1" fmla="val -60921"/>
              <a:gd name="adj2" fmla="val -12192"/>
              <a:gd name="adj3" fmla="val 16667"/>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rgbClr val="000000"/>
                </a:solidFill>
                <a:latin typeface="Meiryo UI" panose="020B0604030504040204" pitchFamily="34" charset="-128"/>
                <a:ea typeface="Meiryo UI" panose="020B0604030504040204" pitchFamily="34" charset="-128"/>
              </a:rPr>
              <a:t>検査機</a:t>
            </a:r>
            <a:r>
              <a:rPr lang="en-US" altLang="zh-TW" sz="1050">
                <a:solidFill>
                  <a:srgbClr val="000000"/>
                </a:solidFill>
                <a:latin typeface="Meiryo UI" panose="020B0604030504040204" pitchFamily="34" charset="-128"/>
                <a:ea typeface="Meiryo UI" panose="020B0604030504040204" pitchFamily="34" charset="-128"/>
              </a:rPr>
              <a:t>184</a:t>
            </a:r>
            <a:r>
              <a:rPr lang="zh-TW" altLang="en-US" sz="1050">
                <a:solidFill>
                  <a:srgbClr val="000000"/>
                </a:solidFill>
                <a:latin typeface="Meiryo UI" panose="020B0604030504040204" pitchFamily="34" charset="-128"/>
                <a:ea typeface="Meiryo UI" panose="020B0604030504040204" pitchFamily="34" charset="-128"/>
              </a:rPr>
              <a:t>台</a:t>
            </a:r>
            <a:r>
              <a:rPr lang="en-US" altLang="zh-TW" sz="1050">
                <a:solidFill>
                  <a:srgbClr val="000000"/>
                </a:solidFill>
                <a:latin typeface="Meiryo UI" panose="020B0604030504040204" pitchFamily="34" charset="-128"/>
                <a:ea typeface="Meiryo UI" panose="020B0604030504040204" pitchFamily="34" charset="-128"/>
              </a:rPr>
              <a:t>PC</a:t>
            </a:r>
            <a:r>
              <a:rPr lang="ja-JP" altLang="en-US" sz="1050">
                <a:solidFill>
                  <a:srgbClr val="000000"/>
                </a:solidFill>
                <a:latin typeface="Meiryo UI" panose="020B0604030504040204" pitchFamily="34" charset="-128"/>
                <a:ea typeface="Meiryo UI" panose="020B0604030504040204" pitchFamily="34" charset="-128"/>
              </a:rPr>
              <a:t>のハードディスクの状態</a:t>
            </a:r>
            <a:endParaRPr lang="zh-TW" altLang="en-US" sz="1050"/>
          </a:p>
        </p:txBody>
      </p:sp>
      <p:sp>
        <p:nvSpPr>
          <p:cNvPr id="13" name="語音泡泡: 圓角矩形 12">
            <a:extLst>
              <a:ext uri="{FF2B5EF4-FFF2-40B4-BE49-F238E27FC236}">
                <a16:creationId xmlns:a16="http://schemas.microsoft.com/office/drawing/2014/main" id="{11EF8BBB-6854-1F7F-4458-72BD8B9AC545}"/>
              </a:ext>
            </a:extLst>
          </p:cNvPr>
          <p:cNvSpPr/>
          <p:nvPr/>
        </p:nvSpPr>
        <p:spPr>
          <a:xfrm>
            <a:off x="7410656" y="1924496"/>
            <a:ext cx="1356651" cy="485796"/>
          </a:xfrm>
          <a:prstGeom prst="wedgeRoundRectCallout">
            <a:avLst>
              <a:gd name="adj1" fmla="val -63583"/>
              <a:gd name="adj2" fmla="val -23079"/>
              <a:gd name="adj3" fmla="val 16667"/>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rgbClr val="000000"/>
                </a:solidFill>
                <a:latin typeface="Meiryo UI" panose="020B0604030504040204" pitchFamily="34" charset="-128"/>
                <a:ea typeface="Meiryo UI" panose="020B0604030504040204" pitchFamily="34" charset="-128"/>
              </a:rPr>
              <a:t>各窯の</a:t>
            </a:r>
            <a:r>
              <a:rPr lang="en-US" altLang="zh-TW" sz="1050">
                <a:solidFill>
                  <a:srgbClr val="000000"/>
                </a:solidFill>
                <a:latin typeface="Meiryo UI" panose="020B0604030504040204" pitchFamily="34" charset="-128"/>
                <a:ea typeface="Meiryo UI" panose="020B0604030504040204" pitchFamily="34" charset="-128"/>
              </a:rPr>
              <a:t>N-Delta</a:t>
            </a:r>
            <a:r>
              <a:rPr lang="ja-JP" altLang="en-US" sz="1050">
                <a:solidFill>
                  <a:srgbClr val="000000"/>
                </a:solidFill>
                <a:latin typeface="Meiryo UI" panose="020B0604030504040204" pitchFamily="34" charset="-128"/>
                <a:ea typeface="Meiryo UI" panose="020B0604030504040204" pitchFamily="34" charset="-128"/>
              </a:rPr>
              <a:t>はリアルタイムに確認可能</a:t>
            </a:r>
            <a:endParaRPr lang="zh-TW" altLang="en-US" sz="1050"/>
          </a:p>
        </p:txBody>
      </p:sp>
      <p:sp>
        <p:nvSpPr>
          <p:cNvPr id="14" name="語音泡泡: 圓角矩形 13">
            <a:extLst>
              <a:ext uri="{FF2B5EF4-FFF2-40B4-BE49-F238E27FC236}">
                <a16:creationId xmlns:a16="http://schemas.microsoft.com/office/drawing/2014/main" id="{8E1784D3-1991-5AFF-C86E-C5F7C5D87231}"/>
              </a:ext>
            </a:extLst>
          </p:cNvPr>
          <p:cNvSpPr/>
          <p:nvPr/>
        </p:nvSpPr>
        <p:spPr>
          <a:xfrm>
            <a:off x="7441165" y="831016"/>
            <a:ext cx="961034" cy="459290"/>
          </a:xfrm>
          <a:prstGeom prst="wedgeRoundRectCallout">
            <a:avLst>
              <a:gd name="adj1" fmla="val -67998"/>
              <a:gd name="adj2" fmla="val -9080"/>
              <a:gd name="adj3" fmla="val 16667"/>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rgbClr val="000000"/>
                </a:solidFill>
                <a:latin typeface="Meiryo UI" panose="020B0604030504040204" pitchFamily="34" charset="-128"/>
                <a:ea typeface="Meiryo UI" panose="020B0604030504040204" pitchFamily="34" charset="-128"/>
              </a:rPr>
              <a:t>各窯の欠点</a:t>
            </a:r>
            <a:r>
              <a:rPr lang="zh-TW" altLang="en-US" sz="1050">
                <a:solidFill>
                  <a:srgbClr val="000000"/>
                </a:solidFill>
                <a:latin typeface="Meiryo UI" panose="020B0604030504040204" pitchFamily="34" charset="-128"/>
                <a:ea typeface="Meiryo UI" panose="020B0604030504040204" pitchFamily="34" charset="-128"/>
              </a:rPr>
              <a:t>    </a:t>
            </a:r>
            <a:r>
              <a:rPr lang="ja-JP" altLang="en-US" sz="1050">
                <a:solidFill>
                  <a:srgbClr val="000000"/>
                </a:solidFill>
                <a:latin typeface="Meiryo UI" panose="020B0604030504040204" pitchFamily="34" charset="-128"/>
                <a:ea typeface="Meiryo UI" panose="020B0604030504040204" pitchFamily="34" charset="-128"/>
              </a:rPr>
              <a:t>検出状況</a:t>
            </a:r>
            <a:endParaRPr lang="zh-TW" altLang="en-US" sz="1050"/>
          </a:p>
        </p:txBody>
      </p:sp>
      <p:cxnSp>
        <p:nvCxnSpPr>
          <p:cNvPr id="15" name="接點: 肘形 14">
            <a:extLst>
              <a:ext uri="{FF2B5EF4-FFF2-40B4-BE49-F238E27FC236}">
                <a16:creationId xmlns:a16="http://schemas.microsoft.com/office/drawing/2014/main" id="{B9FD2067-3EBA-4AFB-CC19-AE85C6E8A5A9}"/>
              </a:ext>
            </a:extLst>
          </p:cNvPr>
          <p:cNvCxnSpPr>
            <a:cxnSpLocks/>
          </p:cNvCxnSpPr>
          <p:nvPr/>
        </p:nvCxnSpPr>
        <p:spPr>
          <a:xfrm flipV="1">
            <a:off x="3508369" y="1110340"/>
            <a:ext cx="1452251" cy="908243"/>
          </a:xfrm>
          <a:prstGeom prst="bentConnector3">
            <a:avLst>
              <a:gd name="adj1" fmla="val 50000"/>
            </a:avLst>
          </a:prstGeom>
          <a:ln w="19050">
            <a:solidFill>
              <a:schemeClr val="bg2">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A6BE0126-2689-87D0-4395-CD8965FB8250}"/>
              </a:ext>
            </a:extLst>
          </p:cNvPr>
          <p:cNvCxnSpPr>
            <a:cxnSpLocks/>
          </p:cNvCxnSpPr>
          <p:nvPr/>
        </p:nvCxnSpPr>
        <p:spPr>
          <a:xfrm flipV="1">
            <a:off x="3496124" y="2277833"/>
            <a:ext cx="1529810" cy="506186"/>
          </a:xfrm>
          <a:prstGeom prst="bentConnector3">
            <a:avLst>
              <a:gd name="adj1" fmla="val 50000"/>
            </a:avLst>
          </a:prstGeom>
          <a:ln w="19050">
            <a:solidFill>
              <a:schemeClr val="bg2">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08C042D2-ED85-AB75-0FD8-03359C168357}"/>
              </a:ext>
            </a:extLst>
          </p:cNvPr>
          <p:cNvPicPr>
            <a:picLocks noChangeAspect="1"/>
          </p:cNvPicPr>
          <p:nvPr/>
        </p:nvPicPr>
        <p:blipFill>
          <a:blip r:embed="rId6"/>
          <a:stretch>
            <a:fillRect/>
          </a:stretch>
        </p:blipFill>
        <p:spPr>
          <a:xfrm>
            <a:off x="5230450" y="467195"/>
            <a:ext cx="2117020" cy="1060796"/>
          </a:xfrm>
          <a:prstGeom prst="rect">
            <a:avLst/>
          </a:prstGeom>
        </p:spPr>
      </p:pic>
    </p:spTree>
    <p:extLst>
      <p:ext uri="{BB962C8B-B14F-4D97-AF65-F5344CB8AC3E}">
        <p14:creationId xmlns:p14="http://schemas.microsoft.com/office/powerpoint/2010/main" val="349606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Part2 :</a:t>
            </a:r>
            <a:r>
              <a:rPr lang="zh-TW" altLang="en-US" dirty="0"/>
              <a:t>判斷困難的生</a:t>
            </a:r>
            <a:r>
              <a:rPr lang="en-US" altLang="zh-TW" dirty="0"/>
              <a:t>DATA</a:t>
            </a:r>
            <a:endParaRPr lang="ja-JP" altLang="en-US" dirty="0">
              <a:solidFill>
                <a:srgbClr val="FF0000"/>
              </a:solidFill>
            </a:endParaRPr>
          </a:p>
        </p:txBody>
      </p:sp>
      <p:pic>
        <p:nvPicPr>
          <p:cNvPr id="5" name="圖片 4" descr="一張含有 螢幕擷取畫面, 文字, 行, 鮮豔 的圖片&#10;&#10;自動產生的描述">
            <a:extLst>
              <a:ext uri="{FF2B5EF4-FFF2-40B4-BE49-F238E27FC236}">
                <a16:creationId xmlns:a16="http://schemas.microsoft.com/office/drawing/2014/main" id="{CA571688-9FDA-2877-53E7-39FB340B1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26" y="1273960"/>
            <a:ext cx="4325967" cy="2595580"/>
          </a:xfrm>
          <a:prstGeom prst="rect">
            <a:avLst/>
          </a:prstGeom>
        </p:spPr>
      </p:pic>
      <p:sp>
        <p:nvSpPr>
          <p:cNvPr id="20" name="文字方塊 19">
            <a:extLst>
              <a:ext uri="{FF2B5EF4-FFF2-40B4-BE49-F238E27FC236}">
                <a16:creationId xmlns:a16="http://schemas.microsoft.com/office/drawing/2014/main" id="{529213BA-4380-C2FF-9607-D4D433409C57}"/>
              </a:ext>
            </a:extLst>
          </p:cNvPr>
          <p:cNvSpPr txBox="1"/>
          <p:nvPr/>
        </p:nvSpPr>
        <p:spPr>
          <a:xfrm>
            <a:off x="1545661" y="936422"/>
            <a:ext cx="2522499" cy="400110"/>
          </a:xfrm>
          <a:prstGeom prst="rect">
            <a:avLst/>
          </a:prstGeom>
          <a:noFill/>
        </p:spPr>
        <p:txBody>
          <a:bodyPr wrap="square">
            <a:spAutoFit/>
          </a:bodyPr>
          <a:lstStyle/>
          <a:p>
            <a:r>
              <a:rPr lang="en-US" altLang="zh-TW" sz="2000" dirty="0">
                <a:latin typeface="Meiryo UI" panose="020B0604030504040204" pitchFamily="34" charset="-128"/>
                <a:ea typeface="Meiryo UI" panose="020B0604030504040204" pitchFamily="34" charset="-128"/>
              </a:rPr>
              <a:t>CF</a:t>
            </a:r>
            <a:r>
              <a:rPr lang="zh-TW" altLang="en-US" sz="2000" dirty="0">
                <a:latin typeface="Meiryo UI" panose="020B0604030504040204" pitchFamily="34" charset="-128"/>
                <a:ea typeface="Meiryo UI" panose="020B0604030504040204" pitchFamily="34" charset="-128"/>
              </a:rPr>
              <a:t> 微小欠點分布圖</a:t>
            </a:r>
            <a:endParaRPr lang="zh-TW" altLang="en-US" sz="2000" dirty="0"/>
          </a:p>
        </p:txBody>
      </p:sp>
      <p:sp>
        <p:nvSpPr>
          <p:cNvPr id="23" name="文字方塊 22">
            <a:extLst>
              <a:ext uri="{FF2B5EF4-FFF2-40B4-BE49-F238E27FC236}">
                <a16:creationId xmlns:a16="http://schemas.microsoft.com/office/drawing/2014/main" id="{2A3AFDDC-BC04-C02F-3138-CE710BA32E6C}"/>
              </a:ext>
            </a:extLst>
          </p:cNvPr>
          <p:cNvSpPr txBox="1"/>
          <p:nvPr/>
        </p:nvSpPr>
        <p:spPr>
          <a:xfrm>
            <a:off x="5038530" y="1632857"/>
            <a:ext cx="3928188" cy="923330"/>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zh-TW" altLang="en-US"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利用２個不同時間點的圖形</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呈現看不出差異</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05890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A4173F5-603F-AD6F-344C-515C335AA521}"/>
              </a:ext>
            </a:extLst>
          </p:cNvPr>
          <p:cNvSpPr>
            <a:spLocks noGrp="1"/>
          </p:cNvSpPr>
          <p:nvPr>
            <p:ph type="title"/>
          </p:nvPr>
        </p:nvSpPr>
        <p:spPr>
          <a:xfrm>
            <a:off x="214639" y="134272"/>
            <a:ext cx="7707043" cy="509403"/>
          </a:xfrm>
        </p:spPr>
        <p:txBody>
          <a:bodyPr/>
          <a:lstStyle/>
          <a:p>
            <a:r>
              <a:rPr lang="zh-TW" altLang="en-US" dirty="0"/>
              <a:t>司令塔構築</a:t>
            </a:r>
            <a:r>
              <a:rPr lang="en-US" altLang="zh-TW" dirty="0"/>
              <a:t>Part2:</a:t>
            </a:r>
            <a:r>
              <a:rPr lang="zh-TW" altLang="en-US" dirty="0"/>
              <a:t>生</a:t>
            </a:r>
            <a:r>
              <a:rPr lang="en-US" altLang="zh-TW" dirty="0"/>
              <a:t>DATA</a:t>
            </a:r>
            <a:r>
              <a:rPr lang="zh-TW" altLang="en-US" dirty="0"/>
              <a:t>整理～關鍵指標掌握</a:t>
            </a:r>
            <a:endParaRPr lang="ja-JP" altLang="en-US" dirty="0">
              <a:solidFill>
                <a:srgbClr val="FF0000"/>
              </a:solidFill>
            </a:endParaRPr>
          </a:p>
        </p:txBody>
      </p:sp>
      <p:pic>
        <p:nvPicPr>
          <p:cNvPr id="5" name="圖片 4" descr="一張含有 螢幕擷取畫面, 文字, 行, 鮮豔 的圖片&#10;&#10;自動產生的描述">
            <a:extLst>
              <a:ext uri="{FF2B5EF4-FFF2-40B4-BE49-F238E27FC236}">
                <a16:creationId xmlns:a16="http://schemas.microsoft.com/office/drawing/2014/main" id="{CA571688-9FDA-2877-53E7-39FB340B1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9" y="1336532"/>
            <a:ext cx="4325967" cy="2595580"/>
          </a:xfrm>
          <a:prstGeom prst="rect">
            <a:avLst/>
          </a:prstGeom>
        </p:spPr>
      </p:pic>
      <p:sp>
        <p:nvSpPr>
          <p:cNvPr id="20" name="文字方塊 19">
            <a:extLst>
              <a:ext uri="{FF2B5EF4-FFF2-40B4-BE49-F238E27FC236}">
                <a16:creationId xmlns:a16="http://schemas.microsoft.com/office/drawing/2014/main" id="{529213BA-4380-C2FF-9607-D4D433409C57}"/>
              </a:ext>
            </a:extLst>
          </p:cNvPr>
          <p:cNvSpPr txBox="1"/>
          <p:nvPr/>
        </p:nvSpPr>
        <p:spPr>
          <a:xfrm>
            <a:off x="789881" y="936422"/>
            <a:ext cx="2522499" cy="400110"/>
          </a:xfrm>
          <a:prstGeom prst="rect">
            <a:avLst/>
          </a:prstGeom>
          <a:noFill/>
        </p:spPr>
        <p:txBody>
          <a:bodyPr wrap="square">
            <a:spAutoFit/>
          </a:bodyPr>
          <a:lstStyle/>
          <a:p>
            <a:r>
              <a:rPr lang="en-US" altLang="zh-TW" sz="2000" dirty="0">
                <a:latin typeface="Meiryo UI" panose="020B0604030504040204" pitchFamily="34" charset="-128"/>
                <a:ea typeface="Meiryo UI" panose="020B0604030504040204" pitchFamily="34" charset="-128"/>
              </a:rPr>
              <a:t>CF</a:t>
            </a:r>
            <a:r>
              <a:rPr lang="zh-TW" altLang="en-US" sz="2000" dirty="0">
                <a:latin typeface="Meiryo UI" panose="020B0604030504040204" pitchFamily="34" charset="-128"/>
                <a:ea typeface="Meiryo UI" panose="020B0604030504040204" pitchFamily="34" charset="-128"/>
              </a:rPr>
              <a:t> 微小欠點分布圖</a:t>
            </a:r>
            <a:endParaRPr lang="zh-TW" altLang="en-US" sz="2000" dirty="0"/>
          </a:p>
        </p:txBody>
      </p:sp>
      <p:sp>
        <p:nvSpPr>
          <p:cNvPr id="2" name="文字方塊 1">
            <a:extLst>
              <a:ext uri="{FF2B5EF4-FFF2-40B4-BE49-F238E27FC236}">
                <a16:creationId xmlns:a16="http://schemas.microsoft.com/office/drawing/2014/main" id="{35378731-31F1-BC82-1530-27805AD3F92D}"/>
              </a:ext>
            </a:extLst>
          </p:cNvPr>
          <p:cNvSpPr txBox="1"/>
          <p:nvPr/>
        </p:nvSpPr>
        <p:spPr>
          <a:xfrm>
            <a:off x="5038530" y="1632857"/>
            <a:ext cx="2192850" cy="646331"/>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欠點種類及寫真</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09728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F0D8A54-CB8C-6A20-F94D-73D11114E2D2}"/>
              </a:ext>
            </a:extLst>
          </p:cNvPr>
          <p:cNvSpPr>
            <a:spLocks noGrp="1"/>
          </p:cNvSpPr>
          <p:nvPr>
            <p:ph type="sldNum" sz="quarter" idx="11"/>
          </p:nvPr>
        </p:nvSpPr>
        <p:spPr/>
        <p:txBody>
          <a:bodyPr/>
          <a:lstStyle/>
          <a:p>
            <a:pPr>
              <a:defRPr/>
            </a:pPr>
            <a:fld id="{E8D6A693-3F21-4C9D-9BB9-855AEFD091A1}" type="slidenum">
              <a:rPr lang="ja-JP" altLang="en-US" smtClean="0"/>
              <a:pPr>
                <a:defRPr/>
              </a:pPr>
              <a:t>9</a:t>
            </a:fld>
            <a:endParaRPr lang="ja-JP" altLang="en-US"/>
          </a:p>
        </p:txBody>
      </p:sp>
      <p:pic>
        <p:nvPicPr>
          <p:cNvPr id="8" name="圖片 7" descr="一張含有 螢幕擷取畫面, Rectangle, 行, 設計 的圖片&#10;&#10;自動產生的描述">
            <a:extLst>
              <a:ext uri="{FF2B5EF4-FFF2-40B4-BE49-F238E27FC236}">
                <a16:creationId xmlns:a16="http://schemas.microsoft.com/office/drawing/2014/main" id="{822174A0-7182-D16D-C13E-2D6CB7029EB9}"/>
              </a:ext>
            </a:extLst>
          </p:cNvPr>
          <p:cNvPicPr>
            <a:picLocks noChangeAspect="1"/>
          </p:cNvPicPr>
          <p:nvPr/>
        </p:nvPicPr>
        <p:blipFill rotWithShape="1">
          <a:blip r:embed="rId3">
            <a:extLst>
              <a:ext uri="{28A0092B-C50C-407E-A947-70E740481C1C}">
                <a14:useLocalDpi xmlns:a14="http://schemas.microsoft.com/office/drawing/2010/main" val="0"/>
              </a:ext>
            </a:extLst>
          </a:blip>
          <a:srcRect t="26062" b="30469"/>
          <a:stretch/>
        </p:blipFill>
        <p:spPr>
          <a:xfrm>
            <a:off x="3815916" y="3417334"/>
            <a:ext cx="1029360" cy="894914"/>
          </a:xfrm>
          <a:prstGeom prst="rect">
            <a:avLst/>
          </a:prstGeom>
        </p:spPr>
      </p:pic>
      <p:pic>
        <p:nvPicPr>
          <p:cNvPr id="12" name="圖片 11" descr="一張含有 螢幕擷取畫面, Rectangle, 文字, 設計 的圖片&#10;&#10;自動產生的描述">
            <a:extLst>
              <a:ext uri="{FF2B5EF4-FFF2-40B4-BE49-F238E27FC236}">
                <a16:creationId xmlns:a16="http://schemas.microsoft.com/office/drawing/2014/main" id="{F51F0C3C-00C9-754F-1A73-2847CC44E53C}"/>
              </a:ext>
            </a:extLst>
          </p:cNvPr>
          <p:cNvPicPr>
            <a:picLocks noChangeAspect="1"/>
          </p:cNvPicPr>
          <p:nvPr/>
        </p:nvPicPr>
        <p:blipFill rotWithShape="1">
          <a:blip r:embed="rId4">
            <a:extLst>
              <a:ext uri="{28A0092B-C50C-407E-A947-70E740481C1C}">
                <a14:useLocalDpi xmlns:a14="http://schemas.microsoft.com/office/drawing/2010/main" val="0"/>
              </a:ext>
            </a:extLst>
          </a:blip>
          <a:srcRect t="26062" b="30469"/>
          <a:stretch/>
        </p:blipFill>
        <p:spPr>
          <a:xfrm>
            <a:off x="3815916" y="1171782"/>
            <a:ext cx="1029360" cy="894914"/>
          </a:xfrm>
          <a:prstGeom prst="rect">
            <a:avLst/>
          </a:prstGeom>
        </p:spPr>
      </p:pic>
      <p:pic>
        <p:nvPicPr>
          <p:cNvPr id="14" name="圖片 13" descr="一張含有 螢幕擷取畫面, Rectangle, 設計 的圖片&#10;&#10;自動產生的描述">
            <a:extLst>
              <a:ext uri="{FF2B5EF4-FFF2-40B4-BE49-F238E27FC236}">
                <a16:creationId xmlns:a16="http://schemas.microsoft.com/office/drawing/2014/main" id="{24337617-2624-57A3-32F5-D3AB28AD271C}"/>
              </a:ext>
            </a:extLst>
          </p:cNvPr>
          <p:cNvPicPr>
            <a:picLocks noChangeAspect="1"/>
          </p:cNvPicPr>
          <p:nvPr/>
        </p:nvPicPr>
        <p:blipFill rotWithShape="1">
          <a:blip r:embed="rId5">
            <a:extLst>
              <a:ext uri="{28A0092B-C50C-407E-A947-70E740481C1C}">
                <a14:useLocalDpi xmlns:a14="http://schemas.microsoft.com/office/drawing/2010/main" val="0"/>
              </a:ext>
            </a:extLst>
          </a:blip>
          <a:srcRect t="26877" b="29653"/>
          <a:stretch/>
        </p:blipFill>
        <p:spPr>
          <a:xfrm>
            <a:off x="3815916" y="2255196"/>
            <a:ext cx="1029360" cy="894914"/>
          </a:xfrm>
          <a:prstGeom prst="rect">
            <a:avLst/>
          </a:prstGeom>
        </p:spPr>
      </p:pic>
      <p:pic>
        <p:nvPicPr>
          <p:cNvPr id="17" name="圖片 16" descr="一張含有 螢幕擷取畫面, 文字, 行, 鮮豔 的圖片&#10;&#10;自動產生的描述">
            <a:extLst>
              <a:ext uri="{FF2B5EF4-FFF2-40B4-BE49-F238E27FC236}">
                <a16:creationId xmlns:a16="http://schemas.microsoft.com/office/drawing/2014/main" id="{F099E972-BFA8-6252-6780-11F49F9A6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27" y="2109546"/>
            <a:ext cx="3212976" cy="1927786"/>
          </a:xfrm>
          <a:prstGeom prst="rect">
            <a:avLst/>
          </a:prstGeom>
        </p:spPr>
      </p:pic>
      <p:pic>
        <p:nvPicPr>
          <p:cNvPr id="19" name="圖片 18" descr="一張含有 文字, 螢幕擷取畫面, 繪圖, 行 的圖片&#10;&#10;自動產生的描述">
            <a:extLst>
              <a:ext uri="{FF2B5EF4-FFF2-40B4-BE49-F238E27FC236}">
                <a16:creationId xmlns:a16="http://schemas.microsoft.com/office/drawing/2014/main" id="{2BBB04FB-462B-3F61-BE6F-3C00420736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9809" y="2009995"/>
            <a:ext cx="3452777" cy="2071667"/>
          </a:xfrm>
          <a:prstGeom prst="rect">
            <a:avLst/>
          </a:prstGeom>
        </p:spPr>
      </p:pic>
      <p:sp>
        <p:nvSpPr>
          <p:cNvPr id="20" name="頁尾版面配置區 3">
            <a:extLst>
              <a:ext uri="{FF2B5EF4-FFF2-40B4-BE49-F238E27FC236}">
                <a16:creationId xmlns:a16="http://schemas.microsoft.com/office/drawing/2014/main" id="{33E46B27-2B22-76C0-DFCF-F162D35B746E}"/>
              </a:ext>
            </a:extLst>
          </p:cNvPr>
          <p:cNvSpPr txBox="1">
            <a:spLocks/>
          </p:cNvSpPr>
          <p:nvPr/>
        </p:nvSpPr>
        <p:spPr>
          <a:xfrm>
            <a:off x="3593429" y="4907756"/>
            <a:ext cx="5086350" cy="273844"/>
          </a:xfrm>
          <a:prstGeom prst="rect">
            <a:avLst/>
          </a:prstGeom>
        </p:spPr>
        <p:txBody>
          <a:bodyPr vert="horz" lIns="68580" tIns="34290" rIns="68580" bIns="34290" rtlCol="0" anchor="ctr" anchorCtr="0"/>
          <a:lstStyle>
            <a:defPPr>
              <a:defRPr lang="ja-JP"/>
            </a:defPPr>
            <a:lvl1pPr algn="r" rtl="0" eaLnBrk="0" fontAlgn="base" hangingPunct="0">
              <a:spcBef>
                <a:spcPct val="0"/>
              </a:spcBef>
              <a:spcAft>
                <a:spcPct val="0"/>
              </a:spcAft>
              <a:defRPr kumimoji="1" sz="1015" b="0" i="0" u="sng" kern="120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umimoji="1" u="sng"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u="sng" kern="1200">
                <a:solidFill>
                  <a:schemeClr val="tx1"/>
                </a:solidFill>
                <a:latin typeface="Arial" panose="020B0604020202020204" pitchFamily="34" charset="0"/>
                <a:ea typeface="ＭＳ Ｐゴシック" panose="020B0600070205080204" pitchFamily="34" charset="-128"/>
                <a:cs typeface="+mn-cs"/>
              </a:defRPr>
            </a:lvl9pPr>
          </a:lstStyle>
          <a:p>
            <a:pPr>
              <a:defRPr/>
            </a:pPr>
            <a:r>
              <a:rPr lang="en-US" altLang="ja-JP" sz="761" dirty="0"/>
              <a:t>Internal Use Only</a:t>
            </a:r>
            <a:endParaRPr lang="ja-JP" altLang="en-US" sz="761" dirty="0"/>
          </a:p>
        </p:txBody>
      </p:sp>
      <p:sp>
        <p:nvSpPr>
          <p:cNvPr id="22" name="文字方塊 21">
            <a:extLst>
              <a:ext uri="{FF2B5EF4-FFF2-40B4-BE49-F238E27FC236}">
                <a16:creationId xmlns:a16="http://schemas.microsoft.com/office/drawing/2014/main" id="{7A9A7E81-1DF6-B87E-1714-C58B59E8F22A}"/>
              </a:ext>
            </a:extLst>
          </p:cNvPr>
          <p:cNvSpPr txBox="1"/>
          <p:nvPr/>
        </p:nvSpPr>
        <p:spPr>
          <a:xfrm>
            <a:off x="930876" y="1940211"/>
            <a:ext cx="1942793" cy="248209"/>
          </a:xfrm>
          <a:prstGeom prst="rect">
            <a:avLst/>
          </a:prstGeom>
          <a:noFill/>
        </p:spPr>
        <p:txBody>
          <a:bodyPr wrap="square" rtlCol="0">
            <a:spAutoFit/>
          </a:bodyPr>
          <a:lstStyle/>
          <a:p>
            <a:r>
              <a:rPr lang="zh-TW" altLang="en-US" sz="1013" b="1">
                <a:solidFill>
                  <a:srgbClr val="324650"/>
                </a:solidFill>
                <a:latin typeface="Meiryo" charset="-128"/>
                <a:ea typeface="Meiryo" charset="-128"/>
                <a:cs typeface="Meiryo" charset="-128"/>
              </a:rPr>
              <a:t>沒有參考價值的 資料</a:t>
            </a:r>
          </a:p>
        </p:txBody>
      </p:sp>
      <p:sp>
        <p:nvSpPr>
          <p:cNvPr id="23" name="文字方塊 22">
            <a:extLst>
              <a:ext uri="{FF2B5EF4-FFF2-40B4-BE49-F238E27FC236}">
                <a16:creationId xmlns:a16="http://schemas.microsoft.com/office/drawing/2014/main" id="{C029F05B-F1B2-23B7-CA08-82D3603734EC}"/>
              </a:ext>
            </a:extLst>
          </p:cNvPr>
          <p:cNvSpPr txBox="1"/>
          <p:nvPr/>
        </p:nvSpPr>
        <p:spPr>
          <a:xfrm>
            <a:off x="6354198" y="1871496"/>
            <a:ext cx="1942793" cy="248209"/>
          </a:xfrm>
          <a:prstGeom prst="rect">
            <a:avLst/>
          </a:prstGeom>
          <a:noFill/>
        </p:spPr>
        <p:txBody>
          <a:bodyPr wrap="square" rtlCol="0">
            <a:spAutoFit/>
          </a:bodyPr>
          <a:lstStyle/>
          <a:p>
            <a:r>
              <a:rPr lang="zh-TW" altLang="en-US" sz="1013" b="1">
                <a:solidFill>
                  <a:srgbClr val="324650"/>
                </a:solidFill>
                <a:latin typeface="Meiryo" charset="-128"/>
                <a:ea typeface="Meiryo" charset="-128"/>
                <a:cs typeface="Meiryo" charset="-128"/>
              </a:rPr>
              <a:t>有參考價值的 資料</a:t>
            </a:r>
          </a:p>
        </p:txBody>
      </p:sp>
      <p:sp>
        <p:nvSpPr>
          <p:cNvPr id="24" name="箭號: 向右 23">
            <a:extLst>
              <a:ext uri="{FF2B5EF4-FFF2-40B4-BE49-F238E27FC236}">
                <a16:creationId xmlns:a16="http://schemas.microsoft.com/office/drawing/2014/main" id="{BFD2CFA2-E33C-3740-AAB8-0D91C07E359F}"/>
              </a:ext>
            </a:extLst>
          </p:cNvPr>
          <p:cNvSpPr/>
          <p:nvPr/>
        </p:nvSpPr>
        <p:spPr>
          <a:xfrm>
            <a:off x="3354208" y="2646806"/>
            <a:ext cx="351420" cy="509402"/>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5" name="箭號: 向右 24">
            <a:extLst>
              <a:ext uri="{FF2B5EF4-FFF2-40B4-BE49-F238E27FC236}">
                <a16:creationId xmlns:a16="http://schemas.microsoft.com/office/drawing/2014/main" id="{CC5DC176-1027-29E5-7EDC-2236D68D0B84}"/>
              </a:ext>
            </a:extLst>
          </p:cNvPr>
          <p:cNvSpPr/>
          <p:nvPr/>
        </p:nvSpPr>
        <p:spPr>
          <a:xfrm>
            <a:off x="4961456" y="2646806"/>
            <a:ext cx="351420" cy="509402"/>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 name="文字方塊 26">
            <a:extLst>
              <a:ext uri="{FF2B5EF4-FFF2-40B4-BE49-F238E27FC236}">
                <a16:creationId xmlns:a16="http://schemas.microsoft.com/office/drawing/2014/main" id="{B49F1442-45D4-8F41-DA3E-4AEC724E1418}"/>
              </a:ext>
            </a:extLst>
          </p:cNvPr>
          <p:cNvSpPr txBox="1"/>
          <p:nvPr/>
        </p:nvSpPr>
        <p:spPr>
          <a:xfrm>
            <a:off x="3602003" y="829353"/>
            <a:ext cx="1457186" cy="248209"/>
          </a:xfrm>
          <a:prstGeom prst="rect">
            <a:avLst/>
          </a:prstGeom>
          <a:noFill/>
        </p:spPr>
        <p:txBody>
          <a:bodyPr wrap="square" rtlCol="0">
            <a:spAutoFit/>
          </a:bodyPr>
          <a:lstStyle/>
          <a:p>
            <a:r>
              <a:rPr lang="en-US" altLang="zh-TW" sz="1013" b="1">
                <a:solidFill>
                  <a:srgbClr val="324650"/>
                </a:solidFill>
                <a:latin typeface="Meiryo" charset="-128"/>
                <a:ea typeface="Meiryo" charset="-128"/>
                <a:cs typeface="Meiryo" charset="-128"/>
              </a:rPr>
              <a:t>AI</a:t>
            </a:r>
            <a:r>
              <a:rPr lang="zh-TW" altLang="en-US" sz="1013" b="1">
                <a:solidFill>
                  <a:srgbClr val="324650"/>
                </a:solidFill>
                <a:latin typeface="Meiryo" charset="-128"/>
                <a:ea typeface="Meiryo" charset="-128"/>
                <a:cs typeface="Meiryo" charset="-128"/>
              </a:rPr>
              <a:t> 畫像辨識分類</a:t>
            </a:r>
          </a:p>
        </p:txBody>
      </p:sp>
      <p:sp>
        <p:nvSpPr>
          <p:cNvPr id="3" name="文字方塊 2">
            <a:extLst>
              <a:ext uri="{FF2B5EF4-FFF2-40B4-BE49-F238E27FC236}">
                <a16:creationId xmlns:a16="http://schemas.microsoft.com/office/drawing/2014/main" id="{CC87299F-E8E6-B2DE-35EE-0D12F9802221}"/>
              </a:ext>
            </a:extLst>
          </p:cNvPr>
          <p:cNvSpPr txBox="1"/>
          <p:nvPr/>
        </p:nvSpPr>
        <p:spPr>
          <a:xfrm>
            <a:off x="125604" y="731055"/>
            <a:ext cx="805272" cy="248209"/>
          </a:xfrm>
          <a:prstGeom prst="rect">
            <a:avLst/>
          </a:prstGeom>
          <a:noFill/>
          <a:ln>
            <a:noFill/>
          </a:ln>
        </p:spPr>
        <p:txBody>
          <a:bodyPr wrap="square" rtlCol="0">
            <a:spAutoFit/>
          </a:bodyPr>
          <a:lstStyle/>
          <a:p>
            <a:r>
              <a:rPr lang="en-US" altLang="zh-TW" sz="1013" b="1">
                <a:solidFill>
                  <a:srgbClr val="0000FF"/>
                </a:solidFill>
                <a:latin typeface="Meiryo" charset="-128"/>
                <a:ea typeface="Meiryo" charset="-128"/>
                <a:cs typeface="Meiryo" charset="-128"/>
              </a:rPr>
              <a:t>Before</a:t>
            </a:r>
            <a:endParaRPr lang="zh-TW" altLang="en-US" sz="1050" b="1">
              <a:solidFill>
                <a:srgbClr val="0000FF"/>
              </a:solidFill>
              <a:latin typeface="Meiryo" charset="-128"/>
              <a:ea typeface="Meiryo" charset="-128"/>
              <a:cs typeface="Meiryo" charset="-128"/>
            </a:endParaRPr>
          </a:p>
        </p:txBody>
      </p:sp>
      <p:sp>
        <p:nvSpPr>
          <p:cNvPr id="4" name="文字方塊 3">
            <a:extLst>
              <a:ext uri="{FF2B5EF4-FFF2-40B4-BE49-F238E27FC236}">
                <a16:creationId xmlns:a16="http://schemas.microsoft.com/office/drawing/2014/main" id="{46A747AC-6FD4-0984-589B-078D5E28BFA6}"/>
              </a:ext>
            </a:extLst>
          </p:cNvPr>
          <p:cNvSpPr txBox="1"/>
          <p:nvPr/>
        </p:nvSpPr>
        <p:spPr>
          <a:xfrm>
            <a:off x="5612988" y="746809"/>
            <a:ext cx="633198" cy="248209"/>
          </a:xfrm>
          <a:prstGeom prst="rect">
            <a:avLst/>
          </a:prstGeom>
          <a:noFill/>
          <a:ln>
            <a:noFill/>
          </a:ln>
        </p:spPr>
        <p:txBody>
          <a:bodyPr wrap="square" rtlCol="0">
            <a:spAutoFit/>
          </a:bodyPr>
          <a:lstStyle/>
          <a:p>
            <a:r>
              <a:rPr lang="en-US" altLang="zh-TW" sz="1013" b="1">
                <a:solidFill>
                  <a:srgbClr val="FF0000"/>
                </a:solidFill>
                <a:latin typeface="Meiryo" charset="-128"/>
                <a:ea typeface="Meiryo" charset="-128"/>
                <a:cs typeface="Meiryo" charset="-128"/>
              </a:rPr>
              <a:t>After</a:t>
            </a:r>
            <a:r>
              <a:rPr lang="zh-TW" altLang="en-US" sz="1013" b="1">
                <a:solidFill>
                  <a:srgbClr val="FF0000"/>
                </a:solidFill>
                <a:latin typeface="Meiryo" charset="-128"/>
                <a:ea typeface="Meiryo" charset="-128"/>
                <a:cs typeface="Meiryo" charset="-128"/>
              </a:rPr>
              <a:t> </a:t>
            </a:r>
            <a:endParaRPr lang="zh-TW" altLang="en-US" sz="1050" b="1">
              <a:solidFill>
                <a:srgbClr val="FF0000"/>
              </a:solidFill>
              <a:latin typeface="Meiryo" charset="-128"/>
              <a:ea typeface="Meiryo" charset="-128"/>
              <a:cs typeface="Meiryo" charset="-128"/>
            </a:endParaRPr>
          </a:p>
        </p:txBody>
      </p:sp>
      <p:sp>
        <p:nvSpPr>
          <p:cNvPr id="6" name="矩形: 圓角 5">
            <a:extLst>
              <a:ext uri="{FF2B5EF4-FFF2-40B4-BE49-F238E27FC236}">
                <a16:creationId xmlns:a16="http://schemas.microsoft.com/office/drawing/2014/main" id="{74DBEBBB-EC7B-96A0-3B5D-CA92BAB72836}"/>
              </a:ext>
            </a:extLst>
          </p:cNvPr>
          <p:cNvSpPr/>
          <p:nvPr/>
        </p:nvSpPr>
        <p:spPr>
          <a:xfrm>
            <a:off x="330472" y="1170383"/>
            <a:ext cx="3013073" cy="606189"/>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sz="1200" b="1">
              <a:solidFill>
                <a:schemeClr val="tx1"/>
              </a:solidFill>
              <a:latin typeface="Meiryo UI" panose="020B0604030504040204" pitchFamily="34" charset="-128"/>
              <a:ea typeface="Meiryo UI" panose="020B0604030504040204" pitchFamily="34" charset="-128"/>
            </a:endParaRPr>
          </a:p>
          <a:p>
            <a:r>
              <a:rPr lang="zh-TW" altLang="en-US" sz="1200" b="1">
                <a:solidFill>
                  <a:schemeClr val="tx1"/>
                </a:solidFill>
                <a:latin typeface="Meiryo UI" panose="020B0604030504040204" pitchFamily="34" charset="-128"/>
                <a:ea typeface="Meiryo UI" panose="020B0604030504040204" pitchFamily="34" charset="-128"/>
              </a:rPr>
              <a:t>￭ 各窯</a:t>
            </a:r>
            <a:r>
              <a:rPr lang="en-US" altLang="zh-TW" sz="1200" b="1">
                <a:solidFill>
                  <a:schemeClr val="tx1"/>
                </a:solidFill>
                <a:latin typeface="Meiryo UI" panose="020B0604030504040204" pitchFamily="34" charset="-128"/>
                <a:ea typeface="Meiryo UI" panose="020B0604030504040204" pitchFamily="34" charset="-128"/>
              </a:rPr>
              <a:t>TOM</a:t>
            </a:r>
            <a:r>
              <a:rPr lang="zh-TW" altLang="en-US" sz="1200" b="1">
                <a:solidFill>
                  <a:schemeClr val="tx1"/>
                </a:solidFill>
                <a:latin typeface="Meiryo UI" panose="020B0604030504040204" pitchFamily="34" charset="-128"/>
                <a:ea typeface="Meiryo UI" panose="020B0604030504040204" pitchFamily="34" charset="-128"/>
              </a:rPr>
              <a:t>檢查機只有</a:t>
            </a:r>
            <a:r>
              <a:rPr lang="en-US" altLang="zh-TW" sz="1200" b="1">
                <a:solidFill>
                  <a:schemeClr val="tx1"/>
                </a:solidFill>
                <a:latin typeface="Meiryo UI" panose="020B0604030504040204" pitchFamily="34" charset="-128"/>
                <a:ea typeface="Meiryo UI" panose="020B0604030504040204" pitchFamily="34" charset="-128"/>
              </a:rPr>
              <a:t>CF</a:t>
            </a:r>
            <a:r>
              <a:rPr lang="zh-TW" altLang="en-US" sz="1200" b="1">
                <a:solidFill>
                  <a:schemeClr val="tx1"/>
                </a:solidFill>
                <a:latin typeface="Meiryo UI" panose="020B0604030504040204" pitchFamily="34" charset="-128"/>
                <a:ea typeface="Meiryo UI" panose="020B0604030504040204" pitchFamily="34" charset="-128"/>
              </a:rPr>
              <a:t>未導入</a:t>
            </a:r>
            <a:r>
              <a:rPr lang="en-US" altLang="zh-TW" sz="1200" b="1">
                <a:solidFill>
                  <a:schemeClr val="tx1"/>
                </a:solidFill>
                <a:latin typeface="Meiryo UI" panose="020B0604030504040204" pitchFamily="34" charset="-128"/>
                <a:ea typeface="Meiryo UI" panose="020B0604030504040204" pitchFamily="34" charset="-128"/>
              </a:rPr>
              <a:t>Delta</a:t>
            </a:r>
          </a:p>
          <a:p>
            <a:r>
              <a:rPr lang="zh-TW" altLang="en-US" sz="1200" b="1">
                <a:solidFill>
                  <a:schemeClr val="tx1"/>
                </a:solidFill>
                <a:latin typeface="Meiryo UI" panose="020B0604030504040204" pitchFamily="34" charset="-128"/>
                <a:ea typeface="Meiryo UI" panose="020B0604030504040204" pitchFamily="34" charset="-128"/>
              </a:rPr>
              <a:t>￭ 微小欠點監控現有閥值無法有效分類</a:t>
            </a:r>
            <a:endParaRPr lang="en-US" altLang="zh-TW" sz="1200" b="1">
              <a:solidFill>
                <a:schemeClr val="tx1"/>
              </a:solidFill>
              <a:latin typeface="Meiryo UI" panose="020B0604030504040204" pitchFamily="34" charset="-128"/>
              <a:ea typeface="Meiryo UI" panose="020B0604030504040204" pitchFamily="34" charset="-128"/>
            </a:endParaRPr>
          </a:p>
          <a:p>
            <a:pPr algn="ctr"/>
            <a:endParaRPr lang="zh-TW" altLang="en-US" sz="1050">
              <a:solidFill>
                <a:schemeClr val="tx1"/>
              </a:solidFill>
            </a:endParaRPr>
          </a:p>
        </p:txBody>
      </p:sp>
      <p:sp>
        <p:nvSpPr>
          <p:cNvPr id="7" name="矩形: 圓角 6">
            <a:extLst>
              <a:ext uri="{FF2B5EF4-FFF2-40B4-BE49-F238E27FC236}">
                <a16:creationId xmlns:a16="http://schemas.microsoft.com/office/drawing/2014/main" id="{7A32AC88-D330-118E-A5C5-00ABBBD162F7}"/>
              </a:ext>
            </a:extLst>
          </p:cNvPr>
          <p:cNvSpPr/>
          <p:nvPr/>
        </p:nvSpPr>
        <p:spPr>
          <a:xfrm>
            <a:off x="5622717" y="1159089"/>
            <a:ext cx="3013073" cy="606189"/>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sz="1200" b="1" dirty="0">
              <a:solidFill>
                <a:schemeClr val="tx1"/>
              </a:solidFill>
              <a:latin typeface="Meiryo UI" panose="020B0604030504040204" pitchFamily="34" charset="-128"/>
              <a:ea typeface="Meiryo UI" panose="020B0604030504040204" pitchFamily="34" charset="-128"/>
            </a:endParaRPr>
          </a:p>
          <a:p>
            <a:r>
              <a:rPr lang="zh-TW" altLang="en-US" sz="1200" b="1" dirty="0">
                <a:solidFill>
                  <a:schemeClr val="tx1"/>
                </a:solidFill>
                <a:latin typeface="Meiryo UI" panose="020B0604030504040204" pitchFamily="34" charset="-128"/>
                <a:ea typeface="Meiryo UI" panose="020B0604030504040204" pitchFamily="34" charset="-128"/>
              </a:rPr>
              <a:t>￭ </a:t>
            </a:r>
            <a:r>
              <a:rPr lang="en-US" altLang="zh-TW" sz="1200" b="1" dirty="0">
                <a:solidFill>
                  <a:schemeClr val="tx1"/>
                </a:solidFill>
                <a:latin typeface="Meiryo UI" panose="020B0604030504040204" pitchFamily="34" charset="-128"/>
                <a:ea typeface="Meiryo UI" panose="020B0604030504040204" pitchFamily="34" charset="-128"/>
              </a:rPr>
              <a:t>AI</a:t>
            </a:r>
            <a:r>
              <a:rPr lang="zh-TW" altLang="en-US" sz="1200" b="1" dirty="0">
                <a:solidFill>
                  <a:schemeClr val="tx1"/>
                </a:solidFill>
                <a:latin typeface="Meiryo UI" panose="020B0604030504040204" pitchFamily="34" charset="-128"/>
                <a:ea typeface="Meiryo UI" panose="020B0604030504040204" pitchFamily="34" charset="-128"/>
              </a:rPr>
              <a:t>圖像判定</a:t>
            </a:r>
            <a:r>
              <a:rPr lang="en-US" altLang="zh-TW" sz="1200" b="1" dirty="0">
                <a:solidFill>
                  <a:schemeClr val="tx1"/>
                </a:solidFill>
                <a:latin typeface="Meiryo UI" panose="020B0604030504040204" pitchFamily="34" charset="-128"/>
                <a:ea typeface="Meiryo UI" panose="020B0604030504040204" pitchFamily="34" charset="-128"/>
              </a:rPr>
              <a:t>-&gt;</a:t>
            </a:r>
            <a:r>
              <a:rPr lang="zh-TW" altLang="en-US" sz="1200" b="1" dirty="0">
                <a:solidFill>
                  <a:schemeClr val="tx1"/>
                </a:solidFill>
                <a:latin typeface="Meiryo UI" panose="020B0604030504040204" pitchFamily="34" charset="-128"/>
                <a:ea typeface="Meiryo UI" panose="020B0604030504040204" pitchFamily="34" charset="-128"/>
              </a:rPr>
              <a:t>數據計算</a:t>
            </a:r>
            <a:r>
              <a:rPr lang="en-US" altLang="zh-TW" sz="1200" b="1" dirty="0">
                <a:solidFill>
                  <a:schemeClr val="tx1"/>
                </a:solidFill>
                <a:latin typeface="Meiryo UI" panose="020B0604030504040204" pitchFamily="34" charset="-128"/>
                <a:ea typeface="Meiryo UI" panose="020B0604030504040204" pitchFamily="34" charset="-128"/>
              </a:rPr>
              <a:t>-&gt;</a:t>
            </a:r>
            <a:r>
              <a:rPr lang="zh-TW" altLang="en-US" sz="1200" b="1" dirty="0">
                <a:solidFill>
                  <a:schemeClr val="tx1"/>
                </a:solidFill>
                <a:latin typeface="Meiryo UI" panose="020B0604030504040204" pitchFamily="34" charset="-128"/>
                <a:ea typeface="Meiryo UI" panose="020B0604030504040204" pitchFamily="34" charset="-128"/>
              </a:rPr>
              <a:t>圖表輸出</a:t>
            </a:r>
            <a:endParaRPr lang="en-US" altLang="zh-TW" sz="1200" b="1" dirty="0">
              <a:solidFill>
                <a:schemeClr val="tx1"/>
              </a:solidFill>
              <a:latin typeface="Meiryo UI" panose="020B0604030504040204" pitchFamily="34" charset="-128"/>
              <a:ea typeface="Meiryo UI" panose="020B0604030504040204" pitchFamily="34" charset="-128"/>
            </a:endParaRPr>
          </a:p>
          <a:p>
            <a:r>
              <a:rPr lang="zh-TW" altLang="en-US" sz="1200" b="1" dirty="0">
                <a:solidFill>
                  <a:schemeClr val="tx1"/>
                </a:solidFill>
                <a:latin typeface="Meiryo UI" panose="020B0604030504040204" pitchFamily="34" charset="-128"/>
                <a:ea typeface="Meiryo UI" panose="020B0604030504040204" pitchFamily="34" charset="-128"/>
              </a:rPr>
              <a:t>￭ </a:t>
            </a:r>
            <a:r>
              <a:rPr lang="en-US" altLang="zh-TW" sz="1200" b="1" dirty="0">
                <a:solidFill>
                  <a:schemeClr val="tx1"/>
                </a:solidFill>
                <a:latin typeface="Meiryo UI" panose="020B0604030504040204" pitchFamily="34" charset="-128"/>
                <a:ea typeface="Meiryo UI" panose="020B0604030504040204" pitchFamily="34" charset="-128"/>
              </a:rPr>
              <a:t>NG</a:t>
            </a:r>
            <a:r>
              <a:rPr lang="zh-TW" altLang="en-US" sz="1200" b="1" dirty="0">
                <a:solidFill>
                  <a:schemeClr val="tx1"/>
                </a:solidFill>
                <a:latin typeface="Meiryo UI" panose="020B0604030504040204" pitchFamily="34" charset="-128"/>
                <a:ea typeface="Meiryo UI" panose="020B0604030504040204" pitchFamily="34" charset="-128"/>
              </a:rPr>
              <a:t>欠點利用</a:t>
            </a:r>
            <a:r>
              <a:rPr lang="en-US" altLang="zh-TW" sz="1200" b="1" dirty="0">
                <a:solidFill>
                  <a:schemeClr val="tx1"/>
                </a:solidFill>
                <a:latin typeface="Meiryo UI" panose="020B0604030504040204" pitchFamily="34" charset="-128"/>
                <a:ea typeface="Meiryo UI" panose="020B0604030504040204" pitchFamily="34" charset="-128"/>
              </a:rPr>
              <a:t>AI</a:t>
            </a:r>
            <a:r>
              <a:rPr lang="zh-TW" altLang="en-US" sz="1200" b="1" dirty="0">
                <a:solidFill>
                  <a:schemeClr val="tx1"/>
                </a:solidFill>
                <a:latin typeface="Meiryo UI" panose="020B0604030504040204" pitchFamily="34" charset="-128"/>
                <a:ea typeface="Meiryo UI" panose="020B0604030504040204" pitchFamily="34" charset="-128"/>
              </a:rPr>
              <a:t>篩出</a:t>
            </a:r>
            <a:r>
              <a:rPr lang="en-US" altLang="zh-TW" sz="1200" b="1" dirty="0">
                <a:solidFill>
                  <a:schemeClr val="tx1"/>
                </a:solidFill>
                <a:latin typeface="Meiryo UI" panose="020B0604030504040204" pitchFamily="34" charset="-128"/>
                <a:ea typeface="Meiryo UI" panose="020B0604030504040204" pitchFamily="34" charset="-128"/>
              </a:rPr>
              <a:t>,</a:t>
            </a:r>
            <a:r>
              <a:rPr lang="zh-TW" altLang="en-US" sz="1200" b="1" dirty="0">
                <a:solidFill>
                  <a:schemeClr val="tx1"/>
                </a:solidFill>
                <a:latin typeface="Meiryo UI" panose="020B0604030504040204" pitchFamily="34" charset="-128"/>
                <a:ea typeface="Meiryo UI" panose="020B0604030504040204" pitchFamily="34" charset="-128"/>
              </a:rPr>
              <a:t>增加資料參考性</a:t>
            </a:r>
            <a:endParaRPr lang="en-US" altLang="zh-TW" sz="1200" b="1" dirty="0">
              <a:solidFill>
                <a:schemeClr val="tx1"/>
              </a:solidFill>
              <a:latin typeface="Meiryo UI" panose="020B0604030504040204" pitchFamily="34" charset="-128"/>
              <a:ea typeface="Meiryo UI" panose="020B0604030504040204" pitchFamily="34" charset="-128"/>
            </a:endParaRPr>
          </a:p>
          <a:p>
            <a:pPr algn="ctr"/>
            <a:endParaRPr lang="zh-TW" altLang="en-US" sz="1050" dirty="0">
              <a:solidFill>
                <a:schemeClr val="tx1"/>
              </a:solidFill>
            </a:endParaRPr>
          </a:p>
        </p:txBody>
      </p:sp>
      <p:sp>
        <p:nvSpPr>
          <p:cNvPr id="10" name="標題 9">
            <a:extLst>
              <a:ext uri="{FF2B5EF4-FFF2-40B4-BE49-F238E27FC236}">
                <a16:creationId xmlns:a16="http://schemas.microsoft.com/office/drawing/2014/main" id="{66D8D23D-E37B-B56B-8154-C927E1E0C76A}"/>
              </a:ext>
            </a:extLst>
          </p:cNvPr>
          <p:cNvSpPr>
            <a:spLocks noGrp="1"/>
          </p:cNvSpPr>
          <p:nvPr>
            <p:ph type="title"/>
          </p:nvPr>
        </p:nvSpPr>
        <p:spPr/>
        <p:txBody>
          <a:bodyPr/>
          <a:lstStyle/>
          <a:p>
            <a:r>
              <a:rPr lang="zh-TW" altLang="en-US" dirty="0"/>
              <a:t>司令塔構築</a:t>
            </a:r>
            <a:r>
              <a:rPr lang="en-US" altLang="zh-TW" dirty="0"/>
              <a:t>Part2:</a:t>
            </a:r>
            <a:r>
              <a:rPr lang="zh-TW" altLang="en-US" dirty="0"/>
              <a:t>生</a:t>
            </a:r>
            <a:r>
              <a:rPr lang="en-US" altLang="zh-TW" dirty="0"/>
              <a:t>DATA</a:t>
            </a:r>
            <a:r>
              <a:rPr lang="zh-TW" altLang="en-US" dirty="0"/>
              <a:t>整理～雜訊去除</a:t>
            </a:r>
          </a:p>
        </p:txBody>
      </p:sp>
      <p:sp>
        <p:nvSpPr>
          <p:cNvPr id="11" name="文字方塊 10">
            <a:extLst>
              <a:ext uri="{FF2B5EF4-FFF2-40B4-BE49-F238E27FC236}">
                <a16:creationId xmlns:a16="http://schemas.microsoft.com/office/drawing/2014/main" id="{005947AE-36FF-09C5-CD17-5AE15F3B593B}"/>
              </a:ext>
            </a:extLst>
          </p:cNvPr>
          <p:cNvSpPr txBox="1"/>
          <p:nvPr/>
        </p:nvSpPr>
        <p:spPr>
          <a:xfrm>
            <a:off x="4934398" y="2565518"/>
            <a:ext cx="3928188" cy="923330"/>
          </a:xfrm>
          <a:prstGeom prst="rect">
            <a:avLst/>
          </a:prstGeom>
          <a:solidFill>
            <a:srgbClr val="FF0000"/>
          </a:solidFill>
        </p:spPr>
        <p:txBody>
          <a:bodyPr wrap="square" rtlCol="0">
            <a:spAutoFit/>
          </a:bodyPr>
          <a:lstStyle/>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畫面上元素</a:t>
            </a:r>
            <a:endParaRPr lang="en-US" altLang="zh-TW"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zh-TW" altLang="en-US"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利用２個不同時間點的過濾後圖形</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l"/>
            <a:r>
              <a:rPr lang="zh-TW" altLang="en-US" sz="1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呈現出可以有效判別的效果</a:t>
            </a:r>
            <a:endParaRPr kumimoji="1" lang="en-US" altLang="zh-TW" sz="1800" b="0" i="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160731665"/>
      </p:ext>
    </p:extLst>
  </p:cSld>
  <p:clrMapOvr>
    <a:masterClrMapping/>
  </p:clrMapOvr>
</p:sld>
</file>

<file path=ppt/theme/theme1.xml><?xml version="1.0" encoding="utf-8"?>
<a:theme xmlns:a="http://schemas.openxmlformats.org/drawingml/2006/main" name="AGC_PPT_Internal_16-9">
  <a:themeElements>
    <a:clrScheme name="color_202406">
      <a:dk1>
        <a:sysClr val="windowText" lastClr="000000"/>
      </a:dk1>
      <a:lt1>
        <a:sysClr val="window" lastClr="FFFFFF"/>
      </a:lt1>
      <a:dk2>
        <a:srgbClr val="0050AA"/>
      </a:dk2>
      <a:lt2>
        <a:srgbClr val="F3F3F3"/>
      </a:lt2>
      <a:accent1>
        <a:srgbClr val="001F6B"/>
      </a:accent1>
      <a:accent2>
        <a:srgbClr val="227D92"/>
      </a:accent2>
      <a:accent3>
        <a:srgbClr val="1C7253"/>
      </a:accent3>
      <a:accent4>
        <a:srgbClr val="454649"/>
      </a:accent4>
      <a:accent5>
        <a:srgbClr val="C8003C"/>
      </a:accent5>
      <a:accent6>
        <a:srgbClr val="454649"/>
      </a:accent6>
      <a:hlink>
        <a:srgbClr val="000000"/>
      </a:hlink>
      <a:folHlink>
        <a:srgbClr val="0561AD"/>
      </a:folHlink>
    </a:clrScheme>
    <a:fontScheme name="JE_Meiryo UI">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E1E1"/>
        </a:solidFill>
        <a:ln>
          <a:noFill/>
        </a:ln>
      </a:spPr>
      <a:bodyPr rtlCol="0" anchor="ctr"/>
      <a:lstStyle>
        <a:defPPr algn="ctr">
          <a:defRPr kumimoji="1" sz="800" dirty="0">
            <a:solidFill>
              <a:srgbClr val="40404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001F6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1800" b="0" i="0" dirty="0" err="1" smtClean="0">
            <a:solidFill>
              <a:srgbClr val="404040"/>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AB01E28D-BD01-4F55-93B8-96111D9004BB}" vid="{BBB5F7C2-F2DF-4B05-A8F6-C8FE98B9D02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Level xmlns="06f40e22-4ae5-471f-aba9-697f7019d0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C0B66F-E7C5-4063-AB5E-437C829FDAF6}">
  <ds:schemaRefs>
    <ds:schemaRef ds:uri="http://schemas.microsoft.com/office/2006/documentManagement/types"/>
    <ds:schemaRef ds:uri="http://schemas.microsoft.com/office/2006/metadata/properties"/>
    <ds:schemaRef ds:uri="http://purl.org/dc/elements/1.1/"/>
    <ds:schemaRef ds:uri="http://purl.org/dc/terms/"/>
    <ds:schemaRef ds:uri="06f40e22-4ae5-471f-aba9-697f7019d031"/>
    <ds:schemaRef ds:uri="http://purl.org/dc/dcmitype/"/>
    <ds:schemaRef ds:uri="http://schemas.microsoft.com/office/infopath/2007/PartnerControls"/>
    <ds:schemaRef ds:uri="http://schemas.openxmlformats.org/package/2006/metadata/core-properties"/>
    <ds:schemaRef ds:uri="efc91a35-95dc-44c3-b5f8-3a0d45593902"/>
    <ds:schemaRef ds:uri="http://www.w3.org/XML/1998/namespace"/>
  </ds:schemaRefs>
</ds:datastoreItem>
</file>

<file path=customXml/itemProps2.xml><?xml version="1.0" encoding="utf-8"?>
<ds:datastoreItem xmlns:ds="http://schemas.openxmlformats.org/officeDocument/2006/customXml" ds:itemID="{58FF624F-1645-4859-A96F-6AF3F64D13AC}">
  <ds:schemaRefs>
    <ds:schemaRef ds:uri="http://schemas.microsoft.com/sharepoint/v3/contenttype/forms"/>
  </ds:schemaRefs>
</ds:datastoreItem>
</file>

<file path=customXml/itemProps3.xml><?xml version="1.0" encoding="utf-8"?>
<ds:datastoreItem xmlns:ds="http://schemas.openxmlformats.org/officeDocument/2006/customXml" ds:itemID="{D0D3CEF3-B85A-4083-8D25-5EFC9D211F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f40e22-4ae5-471f-aba9-697f7019d031"/>
    <ds:schemaRef ds:uri="efc91a35-95dc-44c3-b5f8-3a0d455939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PPT_temp_Internal_2</Template>
  <TotalTime>2192</TotalTime>
  <Words>2106</Words>
  <Application>Microsoft Office PowerPoint</Application>
  <PresentationFormat>如螢幕大小 (16:9)</PresentationFormat>
  <Paragraphs>251</Paragraphs>
  <Slides>22</Slides>
  <Notes>17</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22</vt:i4>
      </vt:variant>
    </vt:vector>
  </HeadingPairs>
  <TitlesOfParts>
    <vt:vector size="31" baseType="lpstr">
      <vt:lpstr>jf open 粉圓 2.0</vt:lpstr>
      <vt:lpstr>Meiryo</vt:lpstr>
      <vt:lpstr>Meiryo UI</vt:lpstr>
      <vt:lpstr>Yu Gothic</vt:lpstr>
      <vt:lpstr>Arial</vt:lpstr>
      <vt:lpstr>Calibri</vt:lpstr>
      <vt:lpstr>Segoe UI</vt:lpstr>
      <vt:lpstr>Wingdings</vt:lpstr>
      <vt:lpstr>AGC_PPT_Internal_16-9</vt:lpstr>
      <vt:lpstr>DX工具活用窯生產技術向上</vt:lpstr>
      <vt:lpstr>PowerPoint 簡報</vt:lpstr>
      <vt:lpstr>窯介紹</vt:lpstr>
      <vt:lpstr>製一部司令塔</vt:lpstr>
      <vt:lpstr>司令塔構築Part1:數據收集</vt:lpstr>
      <vt:lpstr>司令塔構築Part1 :需求情報確立&amp;畫面建構</vt:lpstr>
      <vt:lpstr>司令塔構築Part2 :判斷困難的生DATA</vt:lpstr>
      <vt:lpstr>司令塔構築Part2:生DATA整理～關鍵指標掌握</vt:lpstr>
      <vt:lpstr>司令塔構築Part2:生DATA整理～雜訊去除</vt:lpstr>
      <vt:lpstr>司令塔構築Part3:過程管理指標建立①</vt:lpstr>
      <vt:lpstr>司令塔構築Part3:新管理指標建立①</vt:lpstr>
      <vt:lpstr>司令塔構築Part3:新管理指標活用實績</vt:lpstr>
      <vt:lpstr>司令塔構築Part3:新管理指標建立➁泡異常早期發現</vt:lpstr>
      <vt:lpstr>司令塔構築Part3:新管理指標建立➁泡異常早期發現</vt:lpstr>
      <vt:lpstr>司令塔構築Part4:Compliance違反防止</vt:lpstr>
      <vt:lpstr>司令塔構築Part4:Compliance違反防止~【撓み測定作業の自動化】  </vt:lpstr>
      <vt:lpstr>司令塔構築Part5:人員作業關聯情報</vt:lpstr>
      <vt:lpstr>まとめ</vt:lpstr>
      <vt:lpstr>效果</vt:lpstr>
      <vt:lpstr>感想&amp;未來計畫</vt:lpstr>
      <vt:lpstr>③ AI畫像辨識- CF 微小欠點品質監控(BOS、泡)</vt:lpstr>
      <vt:lpstr>PowerPoint 簡報</vt:lpstr>
    </vt:vector>
  </TitlesOfParts>
  <Company>AGC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賴 銘祥(lai minghsiang)/ADT/經企・革新・PEGAS@s</cp:lastModifiedBy>
  <cp:revision>45</cp:revision>
  <dcterms:created xsi:type="dcterms:W3CDTF">2018-06-22T07:01:47Z</dcterms:created>
  <dcterms:modified xsi:type="dcterms:W3CDTF">2024-09-06T08:30:36Z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Order">
    <vt:r8>1100</vt:r8>
  </property>
  <property fmtid="{D5CDD505-2E9C-101B-9397-08002B2CF9AE}" pid="4" name="_dlc_DocIdItemGuid">
    <vt:lpwstr>aa65d3d7-3878-438d-9320-53687af45cdb</vt:lpwstr>
  </property>
  <property fmtid="{D5CDD505-2E9C-101B-9397-08002B2CF9AE}" pid="5" name="MediaServiceImageTags">
    <vt:lpwstr/>
  </property>
</Properties>
</file>